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86" r:id="rId5"/>
    <p:sldId id="295" r:id="rId6"/>
    <p:sldId id="279" r:id="rId7"/>
    <p:sldId id="284" r:id="rId8"/>
    <p:sldId id="296" r:id="rId9"/>
    <p:sldId id="297" r:id="rId10"/>
    <p:sldId id="298" r:id="rId11"/>
    <p:sldId id="300" r:id="rId12"/>
    <p:sldId id="302" r:id="rId13"/>
    <p:sldId id="303" r:id="rId14"/>
    <p:sldId id="304" r:id="rId15"/>
    <p:sldId id="305" r:id="rId16"/>
    <p:sldId id="301" r:id="rId17"/>
    <p:sldId id="308" r:id="rId18"/>
    <p:sldId id="306" r:id="rId19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B58EB-6C2C-3A48-99AB-A1D6D62F3999}" v="3" dt="2022-03-28T06:58:12.015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7"/>
    <p:restoredTop sz="94156"/>
  </p:normalViewPr>
  <p:slideViewPr>
    <p:cSldViewPr snapToGrid="0" snapToObjects="1">
      <p:cViewPr varScale="1">
        <p:scale>
          <a:sx n="72" d="100"/>
          <a:sy n="7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8C1B58EB-6C2C-3A48-99AB-A1D6D62F3999}"/>
    <pc:docChg chg="custSel delSld modSld">
      <pc:chgData name="RAYNER Elizabeth [Rossmoyne Senior High School]" userId="45570fc7-c0a4-4b7f-b0e7-682d9932c05c" providerId="ADAL" clId="{8C1B58EB-6C2C-3A48-99AB-A1D6D62F3999}" dt="2022-03-28T06:58:12.015" v="13" actId="1076"/>
      <pc:docMkLst>
        <pc:docMk/>
      </pc:docMkLst>
      <pc:sldChg chg="del">
        <pc:chgData name="RAYNER Elizabeth [Rossmoyne Senior High School]" userId="45570fc7-c0a4-4b7f-b0e7-682d9932c05c" providerId="ADAL" clId="{8C1B58EB-6C2C-3A48-99AB-A1D6D62F3999}" dt="2022-03-28T06:56:56.315" v="0" actId="2696"/>
        <pc:sldMkLst>
          <pc:docMk/>
          <pc:sldMk cId="3308165377" sldId="256"/>
        </pc:sldMkLst>
      </pc:sldChg>
      <pc:sldChg chg="del">
        <pc:chgData name="RAYNER Elizabeth [Rossmoyne Senior High School]" userId="45570fc7-c0a4-4b7f-b0e7-682d9932c05c" providerId="ADAL" clId="{8C1B58EB-6C2C-3A48-99AB-A1D6D62F3999}" dt="2022-03-28T06:56:56.776" v="1" actId="2696"/>
        <pc:sldMkLst>
          <pc:docMk/>
          <pc:sldMk cId="3849515713" sldId="258"/>
        </pc:sldMkLst>
      </pc:sldChg>
      <pc:sldChg chg="del">
        <pc:chgData name="RAYNER Elizabeth [Rossmoyne Senior High School]" userId="45570fc7-c0a4-4b7f-b0e7-682d9932c05c" providerId="ADAL" clId="{8C1B58EB-6C2C-3A48-99AB-A1D6D62F3999}" dt="2022-03-28T06:56:57.231" v="2" actId="2696"/>
        <pc:sldMkLst>
          <pc:docMk/>
          <pc:sldMk cId="4090984469" sldId="271"/>
        </pc:sldMkLst>
      </pc:sldChg>
      <pc:sldChg chg="del">
        <pc:chgData name="RAYNER Elizabeth [Rossmoyne Senior High School]" userId="45570fc7-c0a4-4b7f-b0e7-682d9932c05c" providerId="ADAL" clId="{8C1B58EB-6C2C-3A48-99AB-A1D6D62F3999}" dt="2022-03-28T06:56:57.864" v="3" actId="2696"/>
        <pc:sldMkLst>
          <pc:docMk/>
          <pc:sldMk cId="266532461" sldId="272"/>
        </pc:sldMkLst>
      </pc:sldChg>
      <pc:sldChg chg="del">
        <pc:chgData name="RAYNER Elizabeth [Rossmoyne Senior High School]" userId="45570fc7-c0a4-4b7f-b0e7-682d9932c05c" providerId="ADAL" clId="{8C1B58EB-6C2C-3A48-99AB-A1D6D62F3999}" dt="2022-03-28T06:56:58.354" v="4" actId="2696"/>
        <pc:sldMkLst>
          <pc:docMk/>
          <pc:sldMk cId="3335317774" sldId="276"/>
        </pc:sldMkLst>
      </pc:sldChg>
      <pc:sldChg chg="del">
        <pc:chgData name="RAYNER Elizabeth [Rossmoyne Senior High School]" userId="45570fc7-c0a4-4b7f-b0e7-682d9932c05c" providerId="ADAL" clId="{8C1B58EB-6C2C-3A48-99AB-A1D6D62F3999}" dt="2022-03-28T06:56:59.010" v="5" actId="2696"/>
        <pc:sldMkLst>
          <pc:docMk/>
          <pc:sldMk cId="3548035943" sldId="277"/>
        </pc:sldMkLst>
      </pc:sldChg>
      <pc:sldChg chg="delSp modSp mod">
        <pc:chgData name="RAYNER Elizabeth [Rossmoyne Senior High School]" userId="45570fc7-c0a4-4b7f-b0e7-682d9932c05c" providerId="ADAL" clId="{8C1B58EB-6C2C-3A48-99AB-A1D6D62F3999}" dt="2022-03-28T06:58:12.015" v="13" actId="1076"/>
        <pc:sldMkLst>
          <pc:docMk/>
          <pc:sldMk cId="1464702716" sldId="284"/>
        </pc:sldMkLst>
        <pc:spChg chg="del">
          <ac:chgData name="RAYNER Elizabeth [Rossmoyne Senior High School]" userId="45570fc7-c0a4-4b7f-b0e7-682d9932c05c" providerId="ADAL" clId="{8C1B58EB-6C2C-3A48-99AB-A1D6D62F3999}" dt="2022-03-28T06:57:46.592" v="7" actId="478"/>
          <ac:spMkLst>
            <pc:docMk/>
            <pc:sldMk cId="1464702716" sldId="284"/>
            <ac:spMk id="13" creationId="{AEA2C434-3A0F-8942-A3CA-4C4EA1496504}"/>
          </ac:spMkLst>
        </pc:spChg>
        <pc:spChg chg="mod">
          <ac:chgData name="RAYNER Elizabeth [Rossmoyne Senior High School]" userId="45570fc7-c0a4-4b7f-b0e7-682d9932c05c" providerId="ADAL" clId="{8C1B58EB-6C2C-3A48-99AB-A1D6D62F3999}" dt="2022-03-28T06:58:02.528" v="11" actId="20577"/>
          <ac:spMkLst>
            <pc:docMk/>
            <pc:sldMk cId="1464702716" sldId="284"/>
            <ac:spMk id="15" creationId="{C2D09AD4-E982-004C-A7E2-5F0BC475811D}"/>
          </ac:spMkLst>
        </pc:spChg>
        <pc:graphicFrameChg chg="mod">
          <ac:chgData name="RAYNER Elizabeth [Rossmoyne Senior High School]" userId="45570fc7-c0a4-4b7f-b0e7-682d9932c05c" providerId="ADAL" clId="{8C1B58EB-6C2C-3A48-99AB-A1D6D62F3999}" dt="2022-03-28T06:58:12.015" v="13" actId="1076"/>
          <ac:graphicFrameMkLst>
            <pc:docMk/>
            <pc:sldMk cId="1464702716" sldId="284"/>
            <ac:graphicFrameMk id="16" creationId="{09271BF3-8998-844D-B41C-04CC2529DD54}"/>
          </ac:graphicFrameMkLst>
        </pc:graphicFrameChg>
        <pc:cxnChg chg="del">
          <ac:chgData name="RAYNER Elizabeth [Rossmoyne Senior High School]" userId="45570fc7-c0a4-4b7f-b0e7-682d9932c05c" providerId="ADAL" clId="{8C1B58EB-6C2C-3A48-99AB-A1D6D62F3999}" dt="2022-03-28T06:57:48.901" v="8" actId="478"/>
          <ac:cxnSpMkLst>
            <pc:docMk/>
            <pc:sldMk cId="1464702716" sldId="284"/>
            <ac:cxnSpMk id="40" creationId="{C9E5E37B-F8D7-F744-80D8-5561C997C054}"/>
          </ac:cxnSpMkLst>
        </pc:cxnChg>
      </pc:sldChg>
      <pc:sldChg chg="del">
        <pc:chgData name="RAYNER Elizabeth [Rossmoyne Senior High School]" userId="45570fc7-c0a4-4b7f-b0e7-682d9932c05c" providerId="ADAL" clId="{8C1B58EB-6C2C-3A48-99AB-A1D6D62F3999}" dt="2022-03-28T06:57:00.388" v="6" actId="2696"/>
        <pc:sldMkLst>
          <pc:docMk/>
          <pc:sldMk cId="107713440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E1B1A-C226-1449-AADF-FAAAE7B898D2}" type="doc">
      <dgm:prSet loTypeId="urn:microsoft.com/office/officeart/2005/8/layout/hierarchy1" loCatId="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EDE07A3-4724-2D4F-A42A-45AAEB791CA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Evolution</a:t>
          </a:r>
        </a:p>
      </dgm:t>
    </dgm:pt>
    <dgm:pt modelId="{297F9E25-F703-534E-98D3-B1318D2E6579}" type="parTrans" cxnId="{495AEAB3-DA79-8945-88C3-D2715C96D278}">
      <dgm:prSet/>
      <dgm:spPr/>
      <dgm:t>
        <a:bodyPr/>
        <a:lstStyle/>
        <a:p>
          <a:endParaRPr lang="en-GB"/>
        </a:p>
      </dgm:t>
    </dgm:pt>
    <dgm:pt modelId="{9A3B075D-AFB7-C249-AA1D-21064F76405C}" type="sibTrans" cxnId="{495AEAB3-DA79-8945-88C3-D2715C96D278}">
      <dgm:prSet/>
      <dgm:spPr/>
      <dgm:t>
        <a:bodyPr/>
        <a:lstStyle/>
        <a:p>
          <a:endParaRPr lang="en-GB"/>
        </a:p>
      </dgm:t>
    </dgm:pt>
    <dgm:pt modelId="{589357D4-52A5-B84D-9F46-A3483FC28AD9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Mutation</a:t>
          </a:r>
        </a:p>
      </dgm:t>
    </dgm:pt>
    <dgm:pt modelId="{8A2F8876-0942-9245-B8A7-954D14DBD695}" type="parTrans" cxnId="{7D3ACA66-1A1B-2C44-8D4D-6AB2F62F5CBA}">
      <dgm:prSet/>
      <dgm:spPr/>
      <dgm:t>
        <a:bodyPr/>
        <a:lstStyle/>
        <a:p>
          <a:endParaRPr lang="en-GB"/>
        </a:p>
      </dgm:t>
    </dgm:pt>
    <dgm:pt modelId="{65AE48EC-C1E3-6645-91BD-49D801C5AC2A}" type="sibTrans" cxnId="{7D3ACA66-1A1B-2C44-8D4D-6AB2F62F5CBA}">
      <dgm:prSet/>
      <dgm:spPr/>
      <dgm:t>
        <a:bodyPr/>
        <a:lstStyle/>
        <a:p>
          <a:endParaRPr lang="en-GB"/>
        </a:p>
      </dgm:t>
    </dgm:pt>
    <dgm:pt modelId="{49614CC5-B3CD-0742-925B-500382429D6E}" type="asst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GB" dirty="0"/>
            <a:t>Non-random changes to allele frequency of population </a:t>
          </a:r>
        </a:p>
      </dgm:t>
    </dgm:pt>
    <dgm:pt modelId="{0B87857E-8606-3F44-B51E-C3ADA5A82705}" type="parTrans" cxnId="{9C9BB6CC-8630-CF4E-92F1-F45CEF157AB2}">
      <dgm:prSet/>
      <dgm:spPr/>
      <dgm:t>
        <a:bodyPr/>
        <a:lstStyle/>
        <a:p>
          <a:endParaRPr lang="en-GB"/>
        </a:p>
      </dgm:t>
    </dgm:pt>
    <dgm:pt modelId="{A25D87E1-0EFD-9A4F-B866-8BA38E8E4A1F}" type="sibTrans" cxnId="{9C9BB6CC-8630-CF4E-92F1-F45CEF157AB2}">
      <dgm:prSet/>
      <dgm:spPr/>
      <dgm:t>
        <a:bodyPr/>
        <a:lstStyle/>
        <a:p>
          <a:endParaRPr lang="en-GB"/>
        </a:p>
      </dgm:t>
    </dgm:pt>
    <dgm:pt modelId="{4643C944-165C-A04E-88CB-6D5BAF4146ED}" type="asst">
      <dgm:prSet phldrT="[Text]"/>
      <dgm:spPr/>
      <dgm:t>
        <a:bodyPr/>
        <a:lstStyle/>
        <a:p>
          <a:r>
            <a:rPr lang="en-GB" dirty="0"/>
            <a:t>Random changes to allele frequency of population</a:t>
          </a:r>
        </a:p>
      </dgm:t>
    </dgm:pt>
    <dgm:pt modelId="{3D60878B-DD94-CD42-9B38-400B04138D88}" type="parTrans" cxnId="{DAED2724-7B88-0F41-A866-21A6E6699069}">
      <dgm:prSet/>
      <dgm:spPr/>
      <dgm:t>
        <a:bodyPr/>
        <a:lstStyle/>
        <a:p>
          <a:endParaRPr lang="en-GB"/>
        </a:p>
      </dgm:t>
    </dgm:pt>
    <dgm:pt modelId="{3FAB4AD7-FF47-0B48-9804-B253E8298F23}" type="sibTrans" cxnId="{DAED2724-7B88-0F41-A866-21A6E6699069}">
      <dgm:prSet/>
      <dgm:spPr/>
      <dgm:t>
        <a:bodyPr/>
        <a:lstStyle/>
        <a:p>
          <a:endParaRPr lang="en-GB"/>
        </a:p>
      </dgm:t>
    </dgm:pt>
    <dgm:pt modelId="{53F572CB-8CDB-9744-BEC3-5B6B815A77CE}" type="asst">
      <dgm:prSet phldrT="[Text]"/>
      <dgm:spPr/>
      <dgm:t>
        <a:bodyPr/>
        <a:lstStyle/>
        <a:p>
          <a:r>
            <a:rPr lang="en-GB" dirty="0"/>
            <a:t>Variation in Gene Pool</a:t>
          </a:r>
        </a:p>
      </dgm:t>
    </dgm:pt>
    <dgm:pt modelId="{B82FACA0-0B9F-7E4D-8A62-5A67E32D199E}" type="parTrans" cxnId="{6D39DE93-577A-E546-80B2-9E8FDFD6C7C6}">
      <dgm:prSet/>
      <dgm:spPr/>
      <dgm:t>
        <a:bodyPr/>
        <a:lstStyle/>
        <a:p>
          <a:endParaRPr lang="en-GB"/>
        </a:p>
      </dgm:t>
    </dgm:pt>
    <dgm:pt modelId="{3CFF64FF-1CC6-E74F-BAE1-9ACFE8211ECF}" type="sibTrans" cxnId="{6D39DE93-577A-E546-80B2-9E8FDFD6C7C6}">
      <dgm:prSet/>
      <dgm:spPr/>
      <dgm:t>
        <a:bodyPr/>
        <a:lstStyle/>
        <a:p>
          <a:endParaRPr lang="en-GB"/>
        </a:p>
      </dgm:t>
    </dgm:pt>
    <dgm:pt modelId="{849A7A57-34ED-7344-9EA1-EDCC4BAFDB56}" type="asst">
      <dgm:prSet phldrT="[Text]"/>
      <dgm:spPr/>
      <dgm:t>
        <a:bodyPr/>
        <a:lstStyle/>
        <a:p>
          <a:r>
            <a:rPr lang="en-GB" dirty="0"/>
            <a:t>Variation in Populations</a:t>
          </a:r>
        </a:p>
      </dgm:t>
    </dgm:pt>
    <dgm:pt modelId="{FE99E628-745C-0F4E-B51D-988B534163D3}" type="parTrans" cxnId="{A85E6F1F-008F-8E44-83CC-8F6287BAFC3C}">
      <dgm:prSet/>
      <dgm:spPr/>
      <dgm:t>
        <a:bodyPr/>
        <a:lstStyle/>
        <a:p>
          <a:endParaRPr lang="en-GB"/>
        </a:p>
      </dgm:t>
    </dgm:pt>
    <dgm:pt modelId="{C1D3EC8E-9F1A-E34E-9DA8-66049ABD7DF8}" type="sibTrans" cxnId="{A85E6F1F-008F-8E44-83CC-8F6287BAFC3C}">
      <dgm:prSet/>
      <dgm:spPr/>
      <dgm:t>
        <a:bodyPr/>
        <a:lstStyle/>
        <a:p>
          <a:endParaRPr lang="en-GB"/>
        </a:p>
      </dgm:t>
    </dgm:pt>
    <dgm:pt modelId="{938E6F6D-FB94-9143-8811-1151297C1956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Natural Selection</a:t>
          </a:r>
        </a:p>
      </dgm:t>
    </dgm:pt>
    <dgm:pt modelId="{1EB58FE5-D3D5-2645-B3B9-D026C808C7D1}" type="parTrans" cxnId="{69D6A4DB-B7EE-DB49-A38D-BC074E5F4F4A}">
      <dgm:prSet/>
      <dgm:spPr/>
      <dgm:t>
        <a:bodyPr/>
        <a:lstStyle/>
        <a:p>
          <a:endParaRPr lang="en-GB"/>
        </a:p>
      </dgm:t>
    </dgm:pt>
    <dgm:pt modelId="{0ABD2F70-7897-F443-8B22-97C41344D726}" type="sibTrans" cxnId="{69D6A4DB-B7EE-DB49-A38D-BC074E5F4F4A}">
      <dgm:prSet/>
      <dgm:spPr/>
      <dgm:t>
        <a:bodyPr/>
        <a:lstStyle/>
        <a:p>
          <a:endParaRPr lang="en-GB"/>
        </a:p>
      </dgm:t>
    </dgm:pt>
    <dgm:pt modelId="{2A3399BB-36D5-804F-A1C8-01613F9CD5F0}" type="asst">
      <dgm:prSet phldrT="[Text]"/>
      <dgm:spPr/>
      <dgm:t>
        <a:bodyPr/>
        <a:lstStyle/>
        <a:p>
          <a:r>
            <a:rPr lang="en-GB" dirty="0"/>
            <a:t>Sexual Selection</a:t>
          </a:r>
        </a:p>
      </dgm:t>
    </dgm:pt>
    <dgm:pt modelId="{E38A69F9-82FE-9B45-A99E-E97876FFB651}" type="parTrans" cxnId="{9EEA44C8-E495-3843-ADC3-0F0E603EE569}">
      <dgm:prSet/>
      <dgm:spPr/>
      <dgm:t>
        <a:bodyPr/>
        <a:lstStyle/>
        <a:p>
          <a:endParaRPr lang="en-GB"/>
        </a:p>
      </dgm:t>
    </dgm:pt>
    <dgm:pt modelId="{37FCEFAE-AC73-9446-85A9-69890F74B245}" type="sibTrans" cxnId="{9EEA44C8-E495-3843-ADC3-0F0E603EE569}">
      <dgm:prSet/>
      <dgm:spPr/>
      <dgm:t>
        <a:bodyPr/>
        <a:lstStyle/>
        <a:p>
          <a:endParaRPr lang="en-GB"/>
        </a:p>
      </dgm:t>
    </dgm:pt>
    <dgm:pt modelId="{C6D63560-24EF-1443-9F91-7A6E74BDCEC1}" type="asst">
      <dgm:prSet phldrT="[Text]"/>
      <dgm:spPr/>
      <dgm:t>
        <a:bodyPr/>
        <a:lstStyle/>
        <a:p>
          <a:r>
            <a:rPr lang="en-GB" dirty="0"/>
            <a:t>Artificial Selection (Selective breeding)</a:t>
          </a:r>
        </a:p>
      </dgm:t>
    </dgm:pt>
    <dgm:pt modelId="{4A3256EC-2D3D-A744-BF84-ADB7D5BFB57E}" type="parTrans" cxnId="{9F0A55B9-2119-6541-90DE-6D0C0C3181CD}">
      <dgm:prSet/>
      <dgm:spPr/>
      <dgm:t>
        <a:bodyPr/>
        <a:lstStyle/>
        <a:p>
          <a:endParaRPr lang="en-GB"/>
        </a:p>
      </dgm:t>
    </dgm:pt>
    <dgm:pt modelId="{29EC75AB-8863-4645-A7EC-77A43A41FFA2}" type="sibTrans" cxnId="{9F0A55B9-2119-6541-90DE-6D0C0C3181CD}">
      <dgm:prSet/>
      <dgm:spPr/>
      <dgm:t>
        <a:bodyPr/>
        <a:lstStyle/>
        <a:p>
          <a:endParaRPr lang="en-GB"/>
        </a:p>
      </dgm:t>
    </dgm:pt>
    <dgm:pt modelId="{F509661A-0EFF-0742-B89D-A05D32D6C590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Genetic Drift</a:t>
          </a:r>
        </a:p>
      </dgm:t>
    </dgm:pt>
    <dgm:pt modelId="{2DFEA888-71E8-7A44-92C0-77C9B544F43D}" type="parTrans" cxnId="{C3469491-7EAA-744D-9D1E-FA0E60B8C69D}">
      <dgm:prSet/>
      <dgm:spPr/>
      <dgm:t>
        <a:bodyPr/>
        <a:lstStyle/>
        <a:p>
          <a:endParaRPr lang="en-GB"/>
        </a:p>
      </dgm:t>
    </dgm:pt>
    <dgm:pt modelId="{F34487CC-1F5E-BC46-9F4B-BDB60A3DB0A4}" type="sibTrans" cxnId="{C3469491-7EAA-744D-9D1E-FA0E60B8C69D}">
      <dgm:prSet/>
      <dgm:spPr/>
      <dgm:t>
        <a:bodyPr/>
        <a:lstStyle/>
        <a:p>
          <a:endParaRPr lang="en-GB"/>
        </a:p>
      </dgm:t>
    </dgm:pt>
    <dgm:pt modelId="{8343F075-173B-4B4D-B998-49A65D7CC443}" type="asst">
      <dgm:prSet phldrT="[Text]"/>
      <dgm:spPr/>
      <dgm:t>
        <a:bodyPr/>
        <a:lstStyle/>
        <a:p>
          <a:r>
            <a:rPr lang="en-GB" dirty="0"/>
            <a:t>Bottleneck Effect</a:t>
          </a:r>
        </a:p>
      </dgm:t>
    </dgm:pt>
    <dgm:pt modelId="{7727314C-7CEE-404C-818E-EA3BAED16CCB}" type="parTrans" cxnId="{3B769D39-44D2-2840-BDE3-3B0533C62109}">
      <dgm:prSet/>
      <dgm:spPr/>
      <dgm:t>
        <a:bodyPr/>
        <a:lstStyle/>
        <a:p>
          <a:endParaRPr lang="en-GB"/>
        </a:p>
      </dgm:t>
    </dgm:pt>
    <dgm:pt modelId="{9614D0D1-D327-144F-921A-5AE0B676F3B2}" type="sibTrans" cxnId="{3B769D39-44D2-2840-BDE3-3B0533C62109}">
      <dgm:prSet/>
      <dgm:spPr/>
      <dgm:t>
        <a:bodyPr/>
        <a:lstStyle/>
        <a:p>
          <a:endParaRPr lang="en-GB"/>
        </a:p>
      </dgm:t>
    </dgm:pt>
    <dgm:pt modelId="{FE728D59-931F-8A42-A1BB-1687CEE759FA}" type="asst">
      <dgm:prSet phldrT="[Text]"/>
      <dgm:spPr/>
      <dgm:t>
        <a:bodyPr/>
        <a:lstStyle/>
        <a:p>
          <a:r>
            <a:rPr lang="en-GB" dirty="0"/>
            <a:t>Founder Effect</a:t>
          </a:r>
        </a:p>
      </dgm:t>
    </dgm:pt>
    <dgm:pt modelId="{D698CF55-58C6-6A45-AB64-EC7FE34E9580}" type="parTrans" cxnId="{FFF12536-C212-5E46-87E1-3014B46826FF}">
      <dgm:prSet/>
      <dgm:spPr/>
      <dgm:t>
        <a:bodyPr/>
        <a:lstStyle/>
        <a:p>
          <a:endParaRPr lang="en-GB"/>
        </a:p>
      </dgm:t>
    </dgm:pt>
    <dgm:pt modelId="{9F066BAE-2A49-A04C-86B2-373DA6D77242}" type="sibTrans" cxnId="{FFF12536-C212-5E46-87E1-3014B46826FF}">
      <dgm:prSet/>
      <dgm:spPr/>
      <dgm:t>
        <a:bodyPr/>
        <a:lstStyle/>
        <a:p>
          <a:endParaRPr lang="en-GB"/>
        </a:p>
      </dgm:t>
    </dgm:pt>
    <dgm:pt modelId="{D42B5122-5197-9247-AB8D-5538CB1A9973}" type="asst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GB" dirty="0"/>
            <a:t>Mechanisms of Evolution</a:t>
          </a:r>
        </a:p>
      </dgm:t>
    </dgm:pt>
    <dgm:pt modelId="{D7846FEA-E867-6B43-892F-164B8C386419}" type="sibTrans" cxnId="{546049B8-CB56-5147-98EC-2BFCFDBF576E}">
      <dgm:prSet/>
      <dgm:spPr/>
      <dgm:t>
        <a:bodyPr/>
        <a:lstStyle/>
        <a:p>
          <a:endParaRPr lang="en-GB"/>
        </a:p>
      </dgm:t>
    </dgm:pt>
    <dgm:pt modelId="{D590E675-055F-EA43-8336-07A1717727B7}" type="parTrans" cxnId="{546049B8-CB56-5147-98EC-2BFCFDBF576E}">
      <dgm:prSet/>
      <dgm:spPr/>
      <dgm:t>
        <a:bodyPr/>
        <a:lstStyle/>
        <a:p>
          <a:endParaRPr lang="en-GB"/>
        </a:p>
      </dgm:t>
    </dgm:pt>
    <dgm:pt modelId="{88E981AD-521F-444F-BE83-28F2F86DA8B6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GB" dirty="0"/>
            <a:t>Microevolution</a:t>
          </a:r>
        </a:p>
      </dgm:t>
    </dgm:pt>
    <dgm:pt modelId="{E715CDA4-16B7-2A48-B4A2-F2455DD9DA06}" type="parTrans" cxnId="{6A83446D-7C3C-A641-ACAA-19777E324E59}">
      <dgm:prSet/>
      <dgm:spPr/>
      <dgm:t>
        <a:bodyPr/>
        <a:lstStyle/>
        <a:p>
          <a:endParaRPr lang="en-GB"/>
        </a:p>
      </dgm:t>
    </dgm:pt>
    <dgm:pt modelId="{ECDBC0CD-3B86-6745-8A5A-0C8B64591825}" type="sibTrans" cxnId="{6A83446D-7C3C-A641-ACAA-19777E324E59}">
      <dgm:prSet/>
      <dgm:spPr/>
      <dgm:t>
        <a:bodyPr/>
        <a:lstStyle/>
        <a:p>
          <a:endParaRPr lang="en-GB"/>
        </a:p>
      </dgm:t>
    </dgm:pt>
    <dgm:pt modelId="{8A3314F6-0715-D64B-85DA-81D96C402D37}" type="asst">
      <dgm:prSet phldrT="[Text]"/>
      <dgm:spPr>
        <a:solidFill>
          <a:srgbClr val="92D050">
            <a:alpha val="90000"/>
          </a:srgbClr>
        </a:solidFill>
        <a:ln>
          <a:solidFill>
            <a:srgbClr val="92D050"/>
          </a:solidFill>
        </a:ln>
      </dgm:spPr>
      <dgm:t>
        <a:bodyPr/>
        <a:lstStyle/>
        <a:p>
          <a:r>
            <a:rPr lang="en-GB" dirty="0"/>
            <a:t>Gene Flow </a:t>
          </a:r>
        </a:p>
      </dgm:t>
    </dgm:pt>
    <dgm:pt modelId="{36D96EB2-BBD0-2B47-93DF-71053210DB35}" type="parTrans" cxnId="{215CF390-0B7B-5B45-AB9E-A193A9AFB463}">
      <dgm:prSet/>
      <dgm:spPr/>
      <dgm:t>
        <a:bodyPr/>
        <a:lstStyle/>
        <a:p>
          <a:endParaRPr lang="en-GB"/>
        </a:p>
      </dgm:t>
    </dgm:pt>
    <dgm:pt modelId="{F81CAACA-17AB-3041-B2A2-157BBA79505C}" type="sibTrans" cxnId="{215CF390-0B7B-5B45-AB9E-A193A9AFB463}">
      <dgm:prSet/>
      <dgm:spPr/>
      <dgm:t>
        <a:bodyPr/>
        <a:lstStyle/>
        <a:p>
          <a:endParaRPr lang="en-GB"/>
        </a:p>
      </dgm:t>
    </dgm:pt>
    <dgm:pt modelId="{06A2A6DE-7FEF-8B44-96EE-376FF1844F8D}" type="pres">
      <dgm:prSet presAssocID="{676E1B1A-C226-1449-AADF-FAAAE7B89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E21FE4-90DA-FE4B-B386-259D6770F8BD}" type="pres">
      <dgm:prSet presAssocID="{4EDE07A3-4724-2D4F-A42A-45AAEB791CAA}" presName="hierRoot1" presStyleCnt="0"/>
      <dgm:spPr/>
    </dgm:pt>
    <dgm:pt modelId="{D310098C-E5AF-9B40-ACE3-CD8A4E32161A}" type="pres">
      <dgm:prSet presAssocID="{4EDE07A3-4724-2D4F-A42A-45AAEB791CAA}" presName="composite" presStyleCnt="0"/>
      <dgm:spPr/>
    </dgm:pt>
    <dgm:pt modelId="{9AE2A786-9F82-A24B-94FB-E591E08766A1}" type="pres">
      <dgm:prSet presAssocID="{4EDE07A3-4724-2D4F-A42A-45AAEB791CAA}" presName="background" presStyleLbl="node0" presStyleIdx="0" presStyleCnt="1"/>
      <dgm:spPr/>
    </dgm:pt>
    <dgm:pt modelId="{AA582E3D-3CD6-5A41-A063-FCED79B67936}" type="pres">
      <dgm:prSet presAssocID="{4EDE07A3-4724-2D4F-A42A-45AAEB791CA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9A97FC-EEB1-CF45-8700-8820575B50D9}" type="pres">
      <dgm:prSet presAssocID="{4EDE07A3-4724-2D4F-A42A-45AAEB791CAA}" presName="hierChild2" presStyleCnt="0"/>
      <dgm:spPr/>
    </dgm:pt>
    <dgm:pt modelId="{781B228B-BAA3-7C45-84ED-094AE46EF8EE}" type="pres">
      <dgm:prSet presAssocID="{E715CDA4-16B7-2A48-B4A2-F2455DD9DA0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D425221-3A26-0848-B82A-D6098C0DCDD0}" type="pres">
      <dgm:prSet presAssocID="{88E981AD-521F-444F-BE83-28F2F86DA8B6}" presName="hierRoot2" presStyleCnt="0"/>
      <dgm:spPr/>
    </dgm:pt>
    <dgm:pt modelId="{C0596F7B-027E-DC42-AA43-A647CF0FB435}" type="pres">
      <dgm:prSet presAssocID="{88E981AD-521F-444F-BE83-28F2F86DA8B6}" presName="composite2" presStyleCnt="0"/>
      <dgm:spPr/>
    </dgm:pt>
    <dgm:pt modelId="{D848F7C6-C45D-5446-ADD0-0FDFD769AF40}" type="pres">
      <dgm:prSet presAssocID="{88E981AD-521F-444F-BE83-28F2F86DA8B6}" presName="background2" presStyleLbl="node2" presStyleIdx="0" presStyleCnt="1"/>
      <dgm:spPr/>
    </dgm:pt>
    <dgm:pt modelId="{14A7BFD5-800B-F14A-88F3-BA596F009C2A}" type="pres">
      <dgm:prSet presAssocID="{88E981AD-521F-444F-BE83-28F2F86DA8B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69F77C-8E6A-2141-92F5-829BC9E26607}" type="pres">
      <dgm:prSet presAssocID="{88E981AD-521F-444F-BE83-28F2F86DA8B6}" presName="hierChild3" presStyleCnt="0"/>
      <dgm:spPr/>
    </dgm:pt>
    <dgm:pt modelId="{B0E827AF-DFF5-734C-A651-233B539933AD}" type="pres">
      <dgm:prSet presAssocID="{D590E675-055F-EA43-8336-07A1717727B7}" presName="Name17" presStyleLbl="parChTrans1D3" presStyleIdx="0" presStyleCnt="1"/>
      <dgm:spPr/>
      <dgm:t>
        <a:bodyPr/>
        <a:lstStyle/>
        <a:p>
          <a:endParaRPr lang="en-US"/>
        </a:p>
      </dgm:t>
    </dgm:pt>
    <dgm:pt modelId="{F3A6F564-3EC6-8A48-98AE-688BA691B681}" type="pres">
      <dgm:prSet presAssocID="{D42B5122-5197-9247-AB8D-5538CB1A9973}" presName="hierRoot3" presStyleCnt="0"/>
      <dgm:spPr/>
    </dgm:pt>
    <dgm:pt modelId="{67CF8B11-7DBF-FA4C-937E-69CF28D07A8C}" type="pres">
      <dgm:prSet presAssocID="{D42B5122-5197-9247-AB8D-5538CB1A9973}" presName="composite3" presStyleCnt="0"/>
      <dgm:spPr/>
    </dgm:pt>
    <dgm:pt modelId="{344A7E88-AB56-2A4B-94AF-4165E9D4872A}" type="pres">
      <dgm:prSet presAssocID="{D42B5122-5197-9247-AB8D-5538CB1A9973}" presName="background3" presStyleLbl="asst2" presStyleIdx="0" presStyleCnt="13"/>
      <dgm:spPr/>
    </dgm:pt>
    <dgm:pt modelId="{954488C1-0534-AC42-A242-7926D93756A9}" type="pres">
      <dgm:prSet presAssocID="{D42B5122-5197-9247-AB8D-5538CB1A9973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7D1A3-DEFC-864F-A33B-3121D8FC5A81}" type="pres">
      <dgm:prSet presAssocID="{D42B5122-5197-9247-AB8D-5538CB1A9973}" presName="hierChild4" presStyleCnt="0"/>
      <dgm:spPr/>
    </dgm:pt>
    <dgm:pt modelId="{D6084980-100B-9E49-9555-CF484EE13D8E}" type="pres">
      <dgm:prSet presAssocID="{8A2F8876-0942-9245-B8A7-954D14DBD695}" presName="Name23" presStyleLbl="parChTrans1D4" presStyleIdx="0" presStyleCnt="12"/>
      <dgm:spPr/>
      <dgm:t>
        <a:bodyPr/>
        <a:lstStyle/>
        <a:p>
          <a:endParaRPr lang="en-US"/>
        </a:p>
      </dgm:t>
    </dgm:pt>
    <dgm:pt modelId="{EBDEE21A-2E65-724A-9977-4B4214EE3E55}" type="pres">
      <dgm:prSet presAssocID="{589357D4-52A5-B84D-9F46-A3483FC28AD9}" presName="hierRoot4" presStyleCnt="0"/>
      <dgm:spPr/>
    </dgm:pt>
    <dgm:pt modelId="{18BC0A26-0596-6245-BADA-9035CB64D75C}" type="pres">
      <dgm:prSet presAssocID="{589357D4-52A5-B84D-9F46-A3483FC28AD9}" presName="composite4" presStyleCnt="0"/>
      <dgm:spPr/>
    </dgm:pt>
    <dgm:pt modelId="{67F5F23E-EE0C-F948-8898-47287938DCBA}" type="pres">
      <dgm:prSet presAssocID="{589357D4-52A5-B84D-9F46-A3483FC28AD9}" presName="background4" presStyleLbl="asst2" presStyleIdx="1" presStyleCnt="13"/>
      <dgm:spPr/>
    </dgm:pt>
    <dgm:pt modelId="{1E1281C5-D8BD-3C46-A1A8-62D54F58E7DD}" type="pres">
      <dgm:prSet presAssocID="{589357D4-52A5-B84D-9F46-A3483FC28AD9}" presName="text4" presStyleLbl="fgAcc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E0A05C-4F86-7244-9A86-F14928005699}" type="pres">
      <dgm:prSet presAssocID="{589357D4-52A5-B84D-9F46-A3483FC28AD9}" presName="hierChild5" presStyleCnt="0"/>
      <dgm:spPr/>
    </dgm:pt>
    <dgm:pt modelId="{933A4AD0-A2B0-E443-A6C6-553C0CA999FB}" type="pres">
      <dgm:prSet presAssocID="{B82FACA0-0B9F-7E4D-8A62-5A67E32D199E}" presName="Name23" presStyleLbl="parChTrans1D4" presStyleIdx="1" presStyleCnt="12"/>
      <dgm:spPr/>
      <dgm:t>
        <a:bodyPr/>
        <a:lstStyle/>
        <a:p>
          <a:endParaRPr lang="en-US"/>
        </a:p>
      </dgm:t>
    </dgm:pt>
    <dgm:pt modelId="{C079780A-069A-6049-9899-F108475DA797}" type="pres">
      <dgm:prSet presAssocID="{53F572CB-8CDB-9744-BEC3-5B6B815A77CE}" presName="hierRoot4" presStyleCnt="0"/>
      <dgm:spPr/>
    </dgm:pt>
    <dgm:pt modelId="{00FF113A-B80D-F44B-ACAA-01BC6EAC008E}" type="pres">
      <dgm:prSet presAssocID="{53F572CB-8CDB-9744-BEC3-5B6B815A77CE}" presName="composite4" presStyleCnt="0"/>
      <dgm:spPr/>
    </dgm:pt>
    <dgm:pt modelId="{54164D96-3D66-4B44-99ED-5A225A69DDDC}" type="pres">
      <dgm:prSet presAssocID="{53F572CB-8CDB-9744-BEC3-5B6B815A77CE}" presName="background4" presStyleLbl="asst2" presStyleIdx="2" presStyleCnt="13"/>
      <dgm:spPr/>
    </dgm:pt>
    <dgm:pt modelId="{738DD5A7-3A14-AE40-BCFC-98F6895F1BE7}" type="pres">
      <dgm:prSet presAssocID="{53F572CB-8CDB-9744-BEC3-5B6B815A77CE}" presName="text4" presStyleLbl="fgAcc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30374-2EF4-5144-98B9-775CE2B2CC2B}" type="pres">
      <dgm:prSet presAssocID="{53F572CB-8CDB-9744-BEC3-5B6B815A77CE}" presName="hierChild5" presStyleCnt="0"/>
      <dgm:spPr/>
    </dgm:pt>
    <dgm:pt modelId="{9C5E1CFC-8623-AB46-B076-3018E8FA8FDE}" type="pres">
      <dgm:prSet presAssocID="{FE99E628-745C-0F4E-B51D-988B534163D3}" presName="Name23" presStyleLbl="parChTrans1D4" presStyleIdx="2" presStyleCnt="12"/>
      <dgm:spPr/>
      <dgm:t>
        <a:bodyPr/>
        <a:lstStyle/>
        <a:p>
          <a:endParaRPr lang="en-US"/>
        </a:p>
      </dgm:t>
    </dgm:pt>
    <dgm:pt modelId="{F84A3815-0FF4-AE49-A886-DB1E722244D2}" type="pres">
      <dgm:prSet presAssocID="{849A7A57-34ED-7344-9EA1-EDCC4BAFDB56}" presName="hierRoot4" presStyleCnt="0"/>
      <dgm:spPr/>
    </dgm:pt>
    <dgm:pt modelId="{3558512F-BA8D-8F44-8587-EE034247E7B5}" type="pres">
      <dgm:prSet presAssocID="{849A7A57-34ED-7344-9EA1-EDCC4BAFDB56}" presName="composite4" presStyleCnt="0"/>
      <dgm:spPr/>
    </dgm:pt>
    <dgm:pt modelId="{41B125D2-2651-844E-8B3B-15D9B5562EE7}" type="pres">
      <dgm:prSet presAssocID="{849A7A57-34ED-7344-9EA1-EDCC4BAFDB56}" presName="background4" presStyleLbl="asst2" presStyleIdx="3" presStyleCnt="13"/>
      <dgm:spPr/>
    </dgm:pt>
    <dgm:pt modelId="{AD86B17A-EF5C-784E-B56F-44D6DBF7EED5}" type="pres">
      <dgm:prSet presAssocID="{849A7A57-34ED-7344-9EA1-EDCC4BAFDB56}" presName="text4" presStyleLbl="fgAcc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9180AE-4842-6A48-91D5-67B0AB691D3F}" type="pres">
      <dgm:prSet presAssocID="{849A7A57-34ED-7344-9EA1-EDCC4BAFDB56}" presName="hierChild5" presStyleCnt="0"/>
      <dgm:spPr/>
    </dgm:pt>
    <dgm:pt modelId="{AEFEAB8E-E150-BE4A-91EA-01B7B3ECB0A5}" type="pres">
      <dgm:prSet presAssocID="{0B87857E-8606-3F44-B51E-C3ADA5A82705}" presName="Name23" presStyleLbl="parChTrans1D4" presStyleIdx="3" presStyleCnt="12"/>
      <dgm:spPr/>
      <dgm:t>
        <a:bodyPr/>
        <a:lstStyle/>
        <a:p>
          <a:endParaRPr lang="en-US"/>
        </a:p>
      </dgm:t>
    </dgm:pt>
    <dgm:pt modelId="{808EA2A3-9CF3-1244-B7AA-BC64609065ED}" type="pres">
      <dgm:prSet presAssocID="{49614CC5-B3CD-0742-925B-500382429D6E}" presName="hierRoot4" presStyleCnt="0"/>
      <dgm:spPr/>
    </dgm:pt>
    <dgm:pt modelId="{89ED89A0-EB60-764C-9C8E-8FD355748668}" type="pres">
      <dgm:prSet presAssocID="{49614CC5-B3CD-0742-925B-500382429D6E}" presName="composite4" presStyleCnt="0"/>
      <dgm:spPr/>
    </dgm:pt>
    <dgm:pt modelId="{DD71F74D-5F77-A441-AEA1-B9CA6638E87D}" type="pres">
      <dgm:prSet presAssocID="{49614CC5-B3CD-0742-925B-500382429D6E}" presName="background4" presStyleLbl="asst2" presStyleIdx="4" presStyleCnt="13"/>
      <dgm:spPr/>
    </dgm:pt>
    <dgm:pt modelId="{3D7AF450-5E0E-4443-BE0C-A335C941D7C5}" type="pres">
      <dgm:prSet presAssocID="{49614CC5-B3CD-0742-925B-500382429D6E}" presName="text4" presStyleLbl="fgAcc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C6DDA-9089-674A-8BAE-53276ED1D6D0}" type="pres">
      <dgm:prSet presAssocID="{49614CC5-B3CD-0742-925B-500382429D6E}" presName="hierChild5" presStyleCnt="0"/>
      <dgm:spPr/>
    </dgm:pt>
    <dgm:pt modelId="{40525150-AD6C-114A-92AF-55A158A78021}" type="pres">
      <dgm:prSet presAssocID="{1EB58FE5-D3D5-2645-B3B9-D026C808C7D1}" presName="Name23" presStyleLbl="parChTrans1D4" presStyleIdx="4" presStyleCnt="12"/>
      <dgm:spPr/>
      <dgm:t>
        <a:bodyPr/>
        <a:lstStyle/>
        <a:p>
          <a:endParaRPr lang="en-US"/>
        </a:p>
      </dgm:t>
    </dgm:pt>
    <dgm:pt modelId="{89C632EF-E148-8F43-A8A4-4DA2A4280957}" type="pres">
      <dgm:prSet presAssocID="{938E6F6D-FB94-9143-8811-1151297C1956}" presName="hierRoot4" presStyleCnt="0"/>
      <dgm:spPr/>
    </dgm:pt>
    <dgm:pt modelId="{618C04F2-4878-7F4E-A63A-1194847C55C6}" type="pres">
      <dgm:prSet presAssocID="{938E6F6D-FB94-9143-8811-1151297C1956}" presName="composite4" presStyleCnt="0"/>
      <dgm:spPr/>
    </dgm:pt>
    <dgm:pt modelId="{F84CEEA9-5107-E54F-A6E8-831E579C2ECF}" type="pres">
      <dgm:prSet presAssocID="{938E6F6D-FB94-9143-8811-1151297C1956}" presName="background4" presStyleLbl="asst2" presStyleIdx="5" presStyleCnt="13"/>
      <dgm:spPr/>
    </dgm:pt>
    <dgm:pt modelId="{C64B8927-2B89-7140-B680-A79B5EB9F0CD}" type="pres">
      <dgm:prSet presAssocID="{938E6F6D-FB94-9143-8811-1151297C1956}" presName="text4" presStyleLbl="fgAcc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BEB33-2F90-3A4C-ACF8-06D6B79B86EB}" type="pres">
      <dgm:prSet presAssocID="{938E6F6D-FB94-9143-8811-1151297C1956}" presName="hierChild5" presStyleCnt="0"/>
      <dgm:spPr/>
    </dgm:pt>
    <dgm:pt modelId="{76E08F9F-9E63-8D40-9E85-4EEC2DEF57A5}" type="pres">
      <dgm:prSet presAssocID="{E38A69F9-82FE-9B45-A99E-E97876FFB651}" presName="Name23" presStyleLbl="parChTrans1D4" presStyleIdx="5" presStyleCnt="12"/>
      <dgm:spPr/>
      <dgm:t>
        <a:bodyPr/>
        <a:lstStyle/>
        <a:p>
          <a:endParaRPr lang="en-US"/>
        </a:p>
      </dgm:t>
    </dgm:pt>
    <dgm:pt modelId="{2C5F7ACE-E742-DC4C-A32D-A178F3224D51}" type="pres">
      <dgm:prSet presAssocID="{2A3399BB-36D5-804F-A1C8-01613F9CD5F0}" presName="hierRoot4" presStyleCnt="0"/>
      <dgm:spPr/>
    </dgm:pt>
    <dgm:pt modelId="{1980FFED-3A90-D941-8828-F76D5FDE7D2D}" type="pres">
      <dgm:prSet presAssocID="{2A3399BB-36D5-804F-A1C8-01613F9CD5F0}" presName="composite4" presStyleCnt="0"/>
      <dgm:spPr/>
    </dgm:pt>
    <dgm:pt modelId="{1B14B3E0-9BFD-E544-876C-C2768247E083}" type="pres">
      <dgm:prSet presAssocID="{2A3399BB-36D5-804F-A1C8-01613F9CD5F0}" presName="background4" presStyleLbl="asst2" presStyleIdx="6" presStyleCnt="13"/>
      <dgm:spPr/>
    </dgm:pt>
    <dgm:pt modelId="{E9FF64E9-A2AE-B242-BC3A-626CDCDAFBDB}" type="pres">
      <dgm:prSet presAssocID="{2A3399BB-36D5-804F-A1C8-01613F9CD5F0}" presName="text4" presStyleLbl="fgAcc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FC810E-5F06-AC4E-A85A-7F3051EAFC7C}" type="pres">
      <dgm:prSet presAssocID="{2A3399BB-36D5-804F-A1C8-01613F9CD5F0}" presName="hierChild5" presStyleCnt="0"/>
      <dgm:spPr/>
    </dgm:pt>
    <dgm:pt modelId="{E36E53A9-5A8B-5349-8C87-3AB146C330F1}" type="pres">
      <dgm:prSet presAssocID="{4A3256EC-2D3D-A744-BF84-ADB7D5BFB57E}" presName="Name23" presStyleLbl="parChTrans1D4" presStyleIdx="6" presStyleCnt="12"/>
      <dgm:spPr/>
      <dgm:t>
        <a:bodyPr/>
        <a:lstStyle/>
        <a:p>
          <a:endParaRPr lang="en-US"/>
        </a:p>
      </dgm:t>
    </dgm:pt>
    <dgm:pt modelId="{9D89C2B3-8B39-AC41-AFCE-6C09A2B167BD}" type="pres">
      <dgm:prSet presAssocID="{C6D63560-24EF-1443-9F91-7A6E74BDCEC1}" presName="hierRoot4" presStyleCnt="0"/>
      <dgm:spPr/>
    </dgm:pt>
    <dgm:pt modelId="{9E6DF78F-013E-DF44-B757-C3CE55155E09}" type="pres">
      <dgm:prSet presAssocID="{C6D63560-24EF-1443-9F91-7A6E74BDCEC1}" presName="composite4" presStyleCnt="0"/>
      <dgm:spPr/>
    </dgm:pt>
    <dgm:pt modelId="{43FD6DC4-996C-4A4A-8E79-751FDA37F2D6}" type="pres">
      <dgm:prSet presAssocID="{C6D63560-24EF-1443-9F91-7A6E74BDCEC1}" presName="background4" presStyleLbl="asst2" presStyleIdx="7" presStyleCnt="13"/>
      <dgm:spPr/>
    </dgm:pt>
    <dgm:pt modelId="{AB89649B-4FC2-3E49-B770-D1BF1054E5AF}" type="pres">
      <dgm:prSet presAssocID="{C6D63560-24EF-1443-9F91-7A6E74BDCEC1}" presName="text4" presStyleLbl="fgAcc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76AE30-70EA-9C49-BF47-C08D860565C4}" type="pres">
      <dgm:prSet presAssocID="{C6D63560-24EF-1443-9F91-7A6E74BDCEC1}" presName="hierChild5" presStyleCnt="0"/>
      <dgm:spPr/>
    </dgm:pt>
    <dgm:pt modelId="{363632E9-7FE3-1B4D-9F13-55EA3B682A6D}" type="pres">
      <dgm:prSet presAssocID="{3D60878B-DD94-CD42-9B38-400B04138D88}" presName="Name23" presStyleLbl="parChTrans1D4" presStyleIdx="7" presStyleCnt="12"/>
      <dgm:spPr/>
      <dgm:t>
        <a:bodyPr/>
        <a:lstStyle/>
        <a:p>
          <a:endParaRPr lang="en-US"/>
        </a:p>
      </dgm:t>
    </dgm:pt>
    <dgm:pt modelId="{3EC2D1CF-DBF3-174A-8FFE-66C4FF91B0AB}" type="pres">
      <dgm:prSet presAssocID="{4643C944-165C-A04E-88CB-6D5BAF4146ED}" presName="hierRoot4" presStyleCnt="0"/>
      <dgm:spPr/>
    </dgm:pt>
    <dgm:pt modelId="{97A77384-89E7-8C49-9DF3-084DA8592ACC}" type="pres">
      <dgm:prSet presAssocID="{4643C944-165C-A04E-88CB-6D5BAF4146ED}" presName="composite4" presStyleCnt="0"/>
      <dgm:spPr/>
    </dgm:pt>
    <dgm:pt modelId="{90FC9A54-8279-E941-ABDF-0C70C3B8E10F}" type="pres">
      <dgm:prSet presAssocID="{4643C944-165C-A04E-88CB-6D5BAF4146ED}" presName="background4" presStyleLbl="asst2" presStyleIdx="8" presStyleCnt="13"/>
      <dgm:spPr/>
    </dgm:pt>
    <dgm:pt modelId="{6FB0466C-CA48-6347-A3A6-CAC2ADC44252}" type="pres">
      <dgm:prSet presAssocID="{4643C944-165C-A04E-88CB-6D5BAF4146ED}" presName="text4" presStyleLbl="fgAcc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0B0147-5180-504E-B659-82932473A67B}" type="pres">
      <dgm:prSet presAssocID="{4643C944-165C-A04E-88CB-6D5BAF4146ED}" presName="hierChild5" presStyleCnt="0"/>
      <dgm:spPr/>
    </dgm:pt>
    <dgm:pt modelId="{3F14BC52-F601-CC44-9629-A3984C8E37BC}" type="pres">
      <dgm:prSet presAssocID="{2DFEA888-71E8-7A44-92C0-77C9B544F43D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083FC01-ED73-074F-8A20-4FDBB6821260}" type="pres">
      <dgm:prSet presAssocID="{F509661A-0EFF-0742-B89D-A05D32D6C590}" presName="hierRoot4" presStyleCnt="0"/>
      <dgm:spPr/>
    </dgm:pt>
    <dgm:pt modelId="{6F8FCED1-A9C8-8D42-B52F-11649AD6BBBD}" type="pres">
      <dgm:prSet presAssocID="{F509661A-0EFF-0742-B89D-A05D32D6C590}" presName="composite4" presStyleCnt="0"/>
      <dgm:spPr/>
    </dgm:pt>
    <dgm:pt modelId="{038EAEBD-F291-1043-BD48-0228A72B1153}" type="pres">
      <dgm:prSet presAssocID="{F509661A-0EFF-0742-B89D-A05D32D6C590}" presName="background4" presStyleLbl="asst2" presStyleIdx="9" presStyleCnt="13"/>
      <dgm:spPr/>
    </dgm:pt>
    <dgm:pt modelId="{207A2B70-BE60-F642-8215-312A3DC42F8D}" type="pres">
      <dgm:prSet presAssocID="{F509661A-0EFF-0742-B89D-A05D32D6C590}" presName="text4" presStyleLbl="fgAcc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46C17E-C62C-A348-AB86-C765436A133C}" type="pres">
      <dgm:prSet presAssocID="{F509661A-0EFF-0742-B89D-A05D32D6C590}" presName="hierChild5" presStyleCnt="0"/>
      <dgm:spPr/>
    </dgm:pt>
    <dgm:pt modelId="{E84C61E2-736F-464A-8AA0-594E0D120CB7}" type="pres">
      <dgm:prSet presAssocID="{7727314C-7CEE-404C-818E-EA3BAED16CCB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AD48C4DF-75A9-AA41-8D1D-47C32415F0BE}" type="pres">
      <dgm:prSet presAssocID="{8343F075-173B-4B4D-B998-49A65D7CC443}" presName="hierRoot4" presStyleCnt="0"/>
      <dgm:spPr/>
    </dgm:pt>
    <dgm:pt modelId="{373EFEC9-E2D3-9544-819C-9434B2733CFC}" type="pres">
      <dgm:prSet presAssocID="{8343F075-173B-4B4D-B998-49A65D7CC443}" presName="composite4" presStyleCnt="0"/>
      <dgm:spPr/>
    </dgm:pt>
    <dgm:pt modelId="{7D5EF74C-2AFA-6B41-8966-8812E27BD5FF}" type="pres">
      <dgm:prSet presAssocID="{8343F075-173B-4B4D-B998-49A65D7CC443}" presName="background4" presStyleLbl="asst2" presStyleIdx="10" presStyleCnt="13"/>
      <dgm:spPr/>
    </dgm:pt>
    <dgm:pt modelId="{1929AD17-7176-6348-8D18-A7CBF06AF263}" type="pres">
      <dgm:prSet presAssocID="{8343F075-173B-4B4D-B998-49A65D7CC443}" presName="text4" presStyleLbl="fgAcc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F4AF1D-D675-2846-99CB-4D371CD86A40}" type="pres">
      <dgm:prSet presAssocID="{8343F075-173B-4B4D-B998-49A65D7CC443}" presName="hierChild5" presStyleCnt="0"/>
      <dgm:spPr/>
    </dgm:pt>
    <dgm:pt modelId="{E3E99A5C-277B-5E4A-B57C-D99BA9541617}" type="pres">
      <dgm:prSet presAssocID="{D698CF55-58C6-6A45-AB64-EC7FE34E9580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1971D5D7-9BF4-4940-8148-FBEA4D69D284}" type="pres">
      <dgm:prSet presAssocID="{FE728D59-931F-8A42-A1BB-1687CEE759FA}" presName="hierRoot4" presStyleCnt="0"/>
      <dgm:spPr/>
    </dgm:pt>
    <dgm:pt modelId="{40D41DDD-A46A-D443-A4BB-45D319EF4447}" type="pres">
      <dgm:prSet presAssocID="{FE728D59-931F-8A42-A1BB-1687CEE759FA}" presName="composite4" presStyleCnt="0"/>
      <dgm:spPr/>
    </dgm:pt>
    <dgm:pt modelId="{C1E1C610-AB66-804B-B864-C329CF07146B}" type="pres">
      <dgm:prSet presAssocID="{FE728D59-931F-8A42-A1BB-1687CEE759FA}" presName="background4" presStyleLbl="asst2" presStyleIdx="11" presStyleCnt="13"/>
      <dgm:spPr/>
    </dgm:pt>
    <dgm:pt modelId="{590833F0-C373-6345-9C00-1AF2FFDB8E69}" type="pres">
      <dgm:prSet presAssocID="{FE728D59-931F-8A42-A1BB-1687CEE759FA}" presName="text4" presStyleLbl="fgAcc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F391BD-F233-9A4B-BB69-28C4D4D71007}" type="pres">
      <dgm:prSet presAssocID="{FE728D59-931F-8A42-A1BB-1687CEE759FA}" presName="hierChild5" presStyleCnt="0"/>
      <dgm:spPr/>
    </dgm:pt>
    <dgm:pt modelId="{C868EA83-DA5E-1946-B721-E3B5968FC205}" type="pres">
      <dgm:prSet presAssocID="{36D96EB2-BBD0-2B47-93DF-71053210DB35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75A96740-A134-944A-8C3B-6EE3D79A9B19}" type="pres">
      <dgm:prSet presAssocID="{8A3314F6-0715-D64B-85DA-81D96C402D37}" presName="hierRoot4" presStyleCnt="0"/>
      <dgm:spPr/>
    </dgm:pt>
    <dgm:pt modelId="{DE38C530-57F4-D843-8DE1-FC7FD1427B31}" type="pres">
      <dgm:prSet presAssocID="{8A3314F6-0715-D64B-85DA-81D96C402D37}" presName="composite4" presStyleCnt="0"/>
      <dgm:spPr/>
    </dgm:pt>
    <dgm:pt modelId="{9AE32E90-7AD5-C840-9CD8-DCDDF25E052A}" type="pres">
      <dgm:prSet presAssocID="{8A3314F6-0715-D64B-85DA-81D96C402D37}" presName="background4" presStyleLbl="asst2" presStyleIdx="12" presStyleCnt="13"/>
      <dgm:spPr/>
    </dgm:pt>
    <dgm:pt modelId="{0C983B01-D3D3-5F45-8361-C7B4E910CFBB}" type="pres">
      <dgm:prSet presAssocID="{8A3314F6-0715-D64B-85DA-81D96C402D37}" presName="text4" presStyleLbl="fgAcc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03E534-0960-6C4E-BB3B-F3C5C9026B92}" type="pres">
      <dgm:prSet presAssocID="{8A3314F6-0715-D64B-85DA-81D96C402D37}" presName="hierChild5" presStyleCnt="0"/>
      <dgm:spPr/>
    </dgm:pt>
  </dgm:ptLst>
  <dgm:cxnLst>
    <dgm:cxn modelId="{5AC455AD-F628-2D46-A4D0-AE5F9B7AE482}" type="presOf" srcId="{7727314C-7CEE-404C-818E-EA3BAED16CCB}" destId="{E84C61E2-736F-464A-8AA0-594E0D120CB7}" srcOrd="0" destOrd="0" presId="urn:microsoft.com/office/officeart/2005/8/layout/hierarchy1"/>
    <dgm:cxn modelId="{52E6C16F-30B6-DA41-8EE6-A720B92AC4E5}" type="presOf" srcId="{8A3314F6-0715-D64B-85DA-81D96C402D37}" destId="{0C983B01-D3D3-5F45-8361-C7B4E910CFBB}" srcOrd="0" destOrd="0" presId="urn:microsoft.com/office/officeart/2005/8/layout/hierarchy1"/>
    <dgm:cxn modelId="{215CF390-0B7B-5B45-AB9E-A193A9AFB463}" srcId="{D42B5122-5197-9247-AB8D-5538CB1A9973}" destId="{8A3314F6-0715-D64B-85DA-81D96C402D37}" srcOrd="3" destOrd="0" parTransId="{36D96EB2-BBD0-2B47-93DF-71053210DB35}" sibTransId="{F81CAACA-17AB-3041-B2A2-157BBA79505C}"/>
    <dgm:cxn modelId="{691ECBDE-C98A-C346-9E91-0A3B910DF6D3}" type="presOf" srcId="{F509661A-0EFF-0742-B89D-A05D32D6C590}" destId="{207A2B70-BE60-F642-8215-312A3DC42F8D}" srcOrd="0" destOrd="0" presId="urn:microsoft.com/office/officeart/2005/8/layout/hierarchy1"/>
    <dgm:cxn modelId="{F001604D-42E5-EF4A-915A-E7BF7004DDCE}" type="presOf" srcId="{36D96EB2-BBD0-2B47-93DF-71053210DB35}" destId="{C868EA83-DA5E-1946-B721-E3B5968FC205}" srcOrd="0" destOrd="0" presId="urn:microsoft.com/office/officeart/2005/8/layout/hierarchy1"/>
    <dgm:cxn modelId="{546049B8-CB56-5147-98EC-2BFCFDBF576E}" srcId="{88E981AD-521F-444F-BE83-28F2F86DA8B6}" destId="{D42B5122-5197-9247-AB8D-5538CB1A9973}" srcOrd="0" destOrd="0" parTransId="{D590E675-055F-EA43-8336-07A1717727B7}" sibTransId="{D7846FEA-E867-6B43-892F-164B8C386419}"/>
    <dgm:cxn modelId="{D532B791-1368-5E47-A887-40676653BCE9}" type="presOf" srcId="{938E6F6D-FB94-9143-8811-1151297C1956}" destId="{C64B8927-2B89-7140-B680-A79B5EB9F0CD}" srcOrd="0" destOrd="0" presId="urn:microsoft.com/office/officeart/2005/8/layout/hierarchy1"/>
    <dgm:cxn modelId="{278053DF-F3D0-D648-A348-47E8EF3BABDC}" type="presOf" srcId="{E38A69F9-82FE-9B45-A99E-E97876FFB651}" destId="{76E08F9F-9E63-8D40-9E85-4EEC2DEF57A5}" srcOrd="0" destOrd="0" presId="urn:microsoft.com/office/officeart/2005/8/layout/hierarchy1"/>
    <dgm:cxn modelId="{94D326A7-44F4-244C-9E13-F6DF02063928}" type="presOf" srcId="{2DFEA888-71E8-7A44-92C0-77C9B544F43D}" destId="{3F14BC52-F601-CC44-9629-A3984C8E37BC}" srcOrd="0" destOrd="0" presId="urn:microsoft.com/office/officeart/2005/8/layout/hierarchy1"/>
    <dgm:cxn modelId="{6A83446D-7C3C-A641-ACAA-19777E324E59}" srcId="{4EDE07A3-4724-2D4F-A42A-45AAEB791CAA}" destId="{88E981AD-521F-444F-BE83-28F2F86DA8B6}" srcOrd="0" destOrd="0" parTransId="{E715CDA4-16B7-2A48-B4A2-F2455DD9DA06}" sibTransId="{ECDBC0CD-3B86-6745-8A5A-0C8B64591825}"/>
    <dgm:cxn modelId="{3B769D39-44D2-2840-BDE3-3B0533C62109}" srcId="{F509661A-0EFF-0742-B89D-A05D32D6C590}" destId="{8343F075-173B-4B4D-B998-49A65D7CC443}" srcOrd="0" destOrd="0" parTransId="{7727314C-7CEE-404C-818E-EA3BAED16CCB}" sibTransId="{9614D0D1-D327-144F-921A-5AE0B676F3B2}"/>
    <dgm:cxn modelId="{B33C750C-78CE-F940-BFA3-4F8DD9CD6B56}" type="presOf" srcId="{88E981AD-521F-444F-BE83-28F2F86DA8B6}" destId="{14A7BFD5-800B-F14A-88F3-BA596F009C2A}" srcOrd="0" destOrd="0" presId="urn:microsoft.com/office/officeart/2005/8/layout/hierarchy1"/>
    <dgm:cxn modelId="{3F954ECB-8DC1-D74D-8BE7-C9E1339FE812}" type="presOf" srcId="{8343F075-173B-4B4D-B998-49A65D7CC443}" destId="{1929AD17-7176-6348-8D18-A7CBF06AF263}" srcOrd="0" destOrd="0" presId="urn:microsoft.com/office/officeart/2005/8/layout/hierarchy1"/>
    <dgm:cxn modelId="{7910F2D6-DFBF-2F47-80E6-08859B195925}" type="presOf" srcId="{4643C944-165C-A04E-88CB-6D5BAF4146ED}" destId="{6FB0466C-CA48-6347-A3A6-CAC2ADC44252}" srcOrd="0" destOrd="0" presId="urn:microsoft.com/office/officeart/2005/8/layout/hierarchy1"/>
    <dgm:cxn modelId="{D9169D8E-306B-8C4A-8666-7E6FE0A6A0E9}" type="presOf" srcId="{D590E675-055F-EA43-8336-07A1717727B7}" destId="{B0E827AF-DFF5-734C-A651-233B539933AD}" srcOrd="0" destOrd="0" presId="urn:microsoft.com/office/officeart/2005/8/layout/hierarchy1"/>
    <dgm:cxn modelId="{61F56E54-F543-A446-B801-15078A3301B4}" type="presOf" srcId="{849A7A57-34ED-7344-9EA1-EDCC4BAFDB56}" destId="{AD86B17A-EF5C-784E-B56F-44D6DBF7EED5}" srcOrd="0" destOrd="0" presId="urn:microsoft.com/office/officeart/2005/8/layout/hierarchy1"/>
    <dgm:cxn modelId="{EFCF00A5-7F22-CB4B-ADC5-B9D349BA3F91}" type="presOf" srcId="{2A3399BB-36D5-804F-A1C8-01613F9CD5F0}" destId="{E9FF64E9-A2AE-B242-BC3A-626CDCDAFBDB}" srcOrd="0" destOrd="0" presId="urn:microsoft.com/office/officeart/2005/8/layout/hierarchy1"/>
    <dgm:cxn modelId="{0FAB1716-D2FC-D740-9C4A-A6B7E7345419}" type="presOf" srcId="{4A3256EC-2D3D-A744-BF84-ADB7D5BFB57E}" destId="{E36E53A9-5A8B-5349-8C87-3AB146C330F1}" srcOrd="0" destOrd="0" presId="urn:microsoft.com/office/officeart/2005/8/layout/hierarchy1"/>
    <dgm:cxn modelId="{A85E6F1F-008F-8E44-83CC-8F6287BAFC3C}" srcId="{589357D4-52A5-B84D-9F46-A3483FC28AD9}" destId="{849A7A57-34ED-7344-9EA1-EDCC4BAFDB56}" srcOrd="1" destOrd="0" parTransId="{FE99E628-745C-0F4E-B51D-988B534163D3}" sibTransId="{C1D3EC8E-9F1A-E34E-9DA8-66049ABD7DF8}"/>
    <dgm:cxn modelId="{0896629B-CD98-7546-B3A9-92EAF8F32967}" type="presOf" srcId="{E715CDA4-16B7-2A48-B4A2-F2455DD9DA06}" destId="{781B228B-BAA3-7C45-84ED-094AE46EF8EE}" srcOrd="0" destOrd="0" presId="urn:microsoft.com/office/officeart/2005/8/layout/hierarchy1"/>
    <dgm:cxn modelId="{31C768B4-5531-A840-9D7A-FC8422C92D04}" type="presOf" srcId="{49614CC5-B3CD-0742-925B-500382429D6E}" destId="{3D7AF450-5E0E-4443-BE0C-A335C941D7C5}" srcOrd="0" destOrd="0" presId="urn:microsoft.com/office/officeart/2005/8/layout/hierarchy1"/>
    <dgm:cxn modelId="{C7D2F79D-8204-EA4B-A19B-4DAB91074172}" type="presOf" srcId="{FE99E628-745C-0F4E-B51D-988B534163D3}" destId="{9C5E1CFC-8623-AB46-B076-3018E8FA8FDE}" srcOrd="0" destOrd="0" presId="urn:microsoft.com/office/officeart/2005/8/layout/hierarchy1"/>
    <dgm:cxn modelId="{69D6A4DB-B7EE-DB49-A38D-BC074E5F4F4A}" srcId="{49614CC5-B3CD-0742-925B-500382429D6E}" destId="{938E6F6D-FB94-9143-8811-1151297C1956}" srcOrd="0" destOrd="0" parTransId="{1EB58FE5-D3D5-2645-B3B9-D026C808C7D1}" sibTransId="{0ABD2F70-7897-F443-8B22-97C41344D726}"/>
    <dgm:cxn modelId="{858F5379-F5F7-E941-B92B-837967DBD86F}" type="presOf" srcId="{C6D63560-24EF-1443-9F91-7A6E74BDCEC1}" destId="{AB89649B-4FC2-3E49-B770-D1BF1054E5AF}" srcOrd="0" destOrd="0" presId="urn:microsoft.com/office/officeart/2005/8/layout/hierarchy1"/>
    <dgm:cxn modelId="{9EEA44C8-E495-3843-ADC3-0F0E603EE569}" srcId="{49614CC5-B3CD-0742-925B-500382429D6E}" destId="{2A3399BB-36D5-804F-A1C8-01613F9CD5F0}" srcOrd="1" destOrd="0" parTransId="{E38A69F9-82FE-9B45-A99E-E97876FFB651}" sibTransId="{37FCEFAE-AC73-9446-85A9-69890F74B245}"/>
    <dgm:cxn modelId="{5246652B-CFAB-084C-9020-E359A22979B5}" type="presOf" srcId="{53F572CB-8CDB-9744-BEC3-5B6B815A77CE}" destId="{738DD5A7-3A14-AE40-BCFC-98F6895F1BE7}" srcOrd="0" destOrd="0" presId="urn:microsoft.com/office/officeart/2005/8/layout/hierarchy1"/>
    <dgm:cxn modelId="{595FF802-99EC-9F4A-945A-6714FCA1F25F}" type="presOf" srcId="{D698CF55-58C6-6A45-AB64-EC7FE34E9580}" destId="{E3E99A5C-277B-5E4A-B57C-D99BA9541617}" srcOrd="0" destOrd="0" presId="urn:microsoft.com/office/officeart/2005/8/layout/hierarchy1"/>
    <dgm:cxn modelId="{17437499-3E37-0049-8674-22A83693116F}" type="presOf" srcId="{D42B5122-5197-9247-AB8D-5538CB1A9973}" destId="{954488C1-0534-AC42-A242-7926D93756A9}" srcOrd="0" destOrd="0" presId="urn:microsoft.com/office/officeart/2005/8/layout/hierarchy1"/>
    <dgm:cxn modelId="{85BBB366-5F86-4A4D-AEF4-5D8D2472EB86}" type="presOf" srcId="{FE728D59-931F-8A42-A1BB-1687CEE759FA}" destId="{590833F0-C373-6345-9C00-1AF2FFDB8E69}" srcOrd="0" destOrd="0" presId="urn:microsoft.com/office/officeart/2005/8/layout/hierarchy1"/>
    <dgm:cxn modelId="{9F0A55B9-2119-6541-90DE-6D0C0C3181CD}" srcId="{49614CC5-B3CD-0742-925B-500382429D6E}" destId="{C6D63560-24EF-1443-9F91-7A6E74BDCEC1}" srcOrd="2" destOrd="0" parTransId="{4A3256EC-2D3D-A744-BF84-ADB7D5BFB57E}" sibTransId="{29EC75AB-8863-4645-A7EC-77A43A41FFA2}"/>
    <dgm:cxn modelId="{495AEAB3-DA79-8945-88C3-D2715C96D278}" srcId="{676E1B1A-C226-1449-AADF-FAAAE7B898D2}" destId="{4EDE07A3-4724-2D4F-A42A-45AAEB791CAA}" srcOrd="0" destOrd="0" parTransId="{297F9E25-F703-534E-98D3-B1318D2E6579}" sibTransId="{9A3B075D-AFB7-C249-AA1D-21064F76405C}"/>
    <dgm:cxn modelId="{42156537-CAD9-8C42-BC01-E28DE5B35D2A}" type="presOf" srcId="{4EDE07A3-4724-2D4F-A42A-45AAEB791CAA}" destId="{AA582E3D-3CD6-5A41-A063-FCED79B67936}" srcOrd="0" destOrd="0" presId="urn:microsoft.com/office/officeart/2005/8/layout/hierarchy1"/>
    <dgm:cxn modelId="{DAED2724-7B88-0F41-A866-21A6E6699069}" srcId="{D42B5122-5197-9247-AB8D-5538CB1A9973}" destId="{4643C944-165C-A04E-88CB-6D5BAF4146ED}" srcOrd="2" destOrd="0" parTransId="{3D60878B-DD94-CD42-9B38-400B04138D88}" sibTransId="{3FAB4AD7-FF47-0B48-9804-B253E8298F23}"/>
    <dgm:cxn modelId="{F1EB4705-246E-1D42-B255-6B4D7FDABADD}" type="presOf" srcId="{676E1B1A-C226-1449-AADF-FAAAE7B898D2}" destId="{06A2A6DE-7FEF-8B44-96EE-376FF1844F8D}" srcOrd="0" destOrd="0" presId="urn:microsoft.com/office/officeart/2005/8/layout/hierarchy1"/>
    <dgm:cxn modelId="{6D39DE93-577A-E546-80B2-9E8FDFD6C7C6}" srcId="{589357D4-52A5-B84D-9F46-A3483FC28AD9}" destId="{53F572CB-8CDB-9744-BEC3-5B6B815A77CE}" srcOrd="0" destOrd="0" parTransId="{B82FACA0-0B9F-7E4D-8A62-5A67E32D199E}" sibTransId="{3CFF64FF-1CC6-E74F-BAE1-9ACFE8211ECF}"/>
    <dgm:cxn modelId="{F4E572A3-C2E9-CE4D-86BA-B724E7EA24EB}" type="presOf" srcId="{1EB58FE5-D3D5-2645-B3B9-D026C808C7D1}" destId="{40525150-AD6C-114A-92AF-55A158A78021}" srcOrd="0" destOrd="0" presId="urn:microsoft.com/office/officeart/2005/8/layout/hierarchy1"/>
    <dgm:cxn modelId="{7D3ACA66-1A1B-2C44-8D4D-6AB2F62F5CBA}" srcId="{D42B5122-5197-9247-AB8D-5538CB1A9973}" destId="{589357D4-52A5-B84D-9F46-A3483FC28AD9}" srcOrd="0" destOrd="0" parTransId="{8A2F8876-0942-9245-B8A7-954D14DBD695}" sibTransId="{65AE48EC-C1E3-6645-91BD-49D801C5AC2A}"/>
    <dgm:cxn modelId="{7B21E50B-1C6B-0B4A-9790-63EE62AA0627}" type="presOf" srcId="{8A2F8876-0942-9245-B8A7-954D14DBD695}" destId="{D6084980-100B-9E49-9555-CF484EE13D8E}" srcOrd="0" destOrd="0" presId="urn:microsoft.com/office/officeart/2005/8/layout/hierarchy1"/>
    <dgm:cxn modelId="{81705C07-5378-904F-94CB-D66582724DA5}" type="presOf" srcId="{0B87857E-8606-3F44-B51E-C3ADA5A82705}" destId="{AEFEAB8E-E150-BE4A-91EA-01B7B3ECB0A5}" srcOrd="0" destOrd="0" presId="urn:microsoft.com/office/officeart/2005/8/layout/hierarchy1"/>
    <dgm:cxn modelId="{FFF12536-C212-5E46-87E1-3014B46826FF}" srcId="{F509661A-0EFF-0742-B89D-A05D32D6C590}" destId="{FE728D59-931F-8A42-A1BB-1687CEE759FA}" srcOrd="1" destOrd="0" parTransId="{D698CF55-58C6-6A45-AB64-EC7FE34E9580}" sibTransId="{9F066BAE-2A49-A04C-86B2-373DA6D77242}"/>
    <dgm:cxn modelId="{9C9BB6CC-8630-CF4E-92F1-F45CEF157AB2}" srcId="{D42B5122-5197-9247-AB8D-5538CB1A9973}" destId="{49614CC5-B3CD-0742-925B-500382429D6E}" srcOrd="1" destOrd="0" parTransId="{0B87857E-8606-3F44-B51E-C3ADA5A82705}" sibTransId="{A25D87E1-0EFD-9A4F-B866-8BA38E8E4A1F}"/>
    <dgm:cxn modelId="{B05AAFC5-DFC5-174B-8637-924C888DA9BF}" type="presOf" srcId="{3D60878B-DD94-CD42-9B38-400B04138D88}" destId="{363632E9-7FE3-1B4D-9F13-55EA3B682A6D}" srcOrd="0" destOrd="0" presId="urn:microsoft.com/office/officeart/2005/8/layout/hierarchy1"/>
    <dgm:cxn modelId="{667F69D4-31CF-C14C-848E-EB95EB42E96D}" type="presOf" srcId="{589357D4-52A5-B84D-9F46-A3483FC28AD9}" destId="{1E1281C5-D8BD-3C46-A1A8-62D54F58E7DD}" srcOrd="0" destOrd="0" presId="urn:microsoft.com/office/officeart/2005/8/layout/hierarchy1"/>
    <dgm:cxn modelId="{17024209-BA3A-BE44-AC6B-088D234EF5AF}" type="presOf" srcId="{B82FACA0-0B9F-7E4D-8A62-5A67E32D199E}" destId="{933A4AD0-A2B0-E443-A6C6-553C0CA999FB}" srcOrd="0" destOrd="0" presId="urn:microsoft.com/office/officeart/2005/8/layout/hierarchy1"/>
    <dgm:cxn modelId="{C3469491-7EAA-744D-9D1E-FA0E60B8C69D}" srcId="{4643C944-165C-A04E-88CB-6D5BAF4146ED}" destId="{F509661A-0EFF-0742-B89D-A05D32D6C590}" srcOrd="0" destOrd="0" parTransId="{2DFEA888-71E8-7A44-92C0-77C9B544F43D}" sibTransId="{F34487CC-1F5E-BC46-9F4B-BDB60A3DB0A4}"/>
    <dgm:cxn modelId="{2BD43324-6B6A-3448-9C72-4A42DD4CF672}" type="presParOf" srcId="{06A2A6DE-7FEF-8B44-96EE-376FF1844F8D}" destId="{A7E21FE4-90DA-FE4B-B386-259D6770F8BD}" srcOrd="0" destOrd="0" presId="urn:microsoft.com/office/officeart/2005/8/layout/hierarchy1"/>
    <dgm:cxn modelId="{866FE0D2-FC00-A142-951D-DFD489CE0A18}" type="presParOf" srcId="{A7E21FE4-90DA-FE4B-B386-259D6770F8BD}" destId="{D310098C-E5AF-9B40-ACE3-CD8A4E32161A}" srcOrd="0" destOrd="0" presId="urn:microsoft.com/office/officeart/2005/8/layout/hierarchy1"/>
    <dgm:cxn modelId="{8E993864-4C3B-5F45-A867-2FC78A58887A}" type="presParOf" srcId="{D310098C-E5AF-9B40-ACE3-CD8A4E32161A}" destId="{9AE2A786-9F82-A24B-94FB-E591E08766A1}" srcOrd="0" destOrd="0" presId="urn:microsoft.com/office/officeart/2005/8/layout/hierarchy1"/>
    <dgm:cxn modelId="{FE8FF96D-B3C2-AE41-8B00-646674C39A88}" type="presParOf" srcId="{D310098C-E5AF-9B40-ACE3-CD8A4E32161A}" destId="{AA582E3D-3CD6-5A41-A063-FCED79B67936}" srcOrd="1" destOrd="0" presId="urn:microsoft.com/office/officeart/2005/8/layout/hierarchy1"/>
    <dgm:cxn modelId="{DD18DD81-DD5C-074F-BCDC-A7C786DEF3B2}" type="presParOf" srcId="{A7E21FE4-90DA-FE4B-B386-259D6770F8BD}" destId="{349A97FC-EEB1-CF45-8700-8820575B50D9}" srcOrd="1" destOrd="0" presId="urn:microsoft.com/office/officeart/2005/8/layout/hierarchy1"/>
    <dgm:cxn modelId="{B5F99884-5694-8949-AF35-73D38B5097FD}" type="presParOf" srcId="{349A97FC-EEB1-CF45-8700-8820575B50D9}" destId="{781B228B-BAA3-7C45-84ED-094AE46EF8EE}" srcOrd="0" destOrd="0" presId="urn:microsoft.com/office/officeart/2005/8/layout/hierarchy1"/>
    <dgm:cxn modelId="{3B4BDD32-3371-1547-B193-3457FCD8ADF2}" type="presParOf" srcId="{349A97FC-EEB1-CF45-8700-8820575B50D9}" destId="{DD425221-3A26-0848-B82A-D6098C0DCDD0}" srcOrd="1" destOrd="0" presId="urn:microsoft.com/office/officeart/2005/8/layout/hierarchy1"/>
    <dgm:cxn modelId="{A58E2111-5D68-594C-94A4-571A9FDA4D5A}" type="presParOf" srcId="{DD425221-3A26-0848-B82A-D6098C0DCDD0}" destId="{C0596F7B-027E-DC42-AA43-A647CF0FB435}" srcOrd="0" destOrd="0" presId="urn:microsoft.com/office/officeart/2005/8/layout/hierarchy1"/>
    <dgm:cxn modelId="{9DD30A70-D0E3-D746-9BD9-D6E7CEA273E1}" type="presParOf" srcId="{C0596F7B-027E-DC42-AA43-A647CF0FB435}" destId="{D848F7C6-C45D-5446-ADD0-0FDFD769AF40}" srcOrd="0" destOrd="0" presId="urn:microsoft.com/office/officeart/2005/8/layout/hierarchy1"/>
    <dgm:cxn modelId="{B6A39DC4-2E6E-F148-AAA2-0C9B1D0328C5}" type="presParOf" srcId="{C0596F7B-027E-DC42-AA43-A647CF0FB435}" destId="{14A7BFD5-800B-F14A-88F3-BA596F009C2A}" srcOrd="1" destOrd="0" presId="urn:microsoft.com/office/officeart/2005/8/layout/hierarchy1"/>
    <dgm:cxn modelId="{8B7729F9-3D81-FC40-BDFE-6068BCF22D43}" type="presParOf" srcId="{DD425221-3A26-0848-B82A-D6098C0DCDD0}" destId="{8569F77C-8E6A-2141-92F5-829BC9E26607}" srcOrd="1" destOrd="0" presId="urn:microsoft.com/office/officeart/2005/8/layout/hierarchy1"/>
    <dgm:cxn modelId="{526D3266-F7B7-0A44-9F1A-74E466F0AF6D}" type="presParOf" srcId="{8569F77C-8E6A-2141-92F5-829BC9E26607}" destId="{B0E827AF-DFF5-734C-A651-233B539933AD}" srcOrd="0" destOrd="0" presId="urn:microsoft.com/office/officeart/2005/8/layout/hierarchy1"/>
    <dgm:cxn modelId="{903BA562-9040-7249-A7DB-B6A29F7814B6}" type="presParOf" srcId="{8569F77C-8E6A-2141-92F5-829BC9E26607}" destId="{F3A6F564-3EC6-8A48-98AE-688BA691B681}" srcOrd="1" destOrd="0" presId="urn:microsoft.com/office/officeart/2005/8/layout/hierarchy1"/>
    <dgm:cxn modelId="{DA18358B-EC21-E24C-8121-B67033624A9E}" type="presParOf" srcId="{F3A6F564-3EC6-8A48-98AE-688BA691B681}" destId="{67CF8B11-7DBF-FA4C-937E-69CF28D07A8C}" srcOrd="0" destOrd="0" presId="urn:microsoft.com/office/officeart/2005/8/layout/hierarchy1"/>
    <dgm:cxn modelId="{D7B603B7-6372-894D-85B0-AB03FE78F4A5}" type="presParOf" srcId="{67CF8B11-7DBF-FA4C-937E-69CF28D07A8C}" destId="{344A7E88-AB56-2A4B-94AF-4165E9D4872A}" srcOrd="0" destOrd="0" presId="urn:microsoft.com/office/officeart/2005/8/layout/hierarchy1"/>
    <dgm:cxn modelId="{8D72FFF9-3F68-004A-967D-7876856F537B}" type="presParOf" srcId="{67CF8B11-7DBF-FA4C-937E-69CF28D07A8C}" destId="{954488C1-0534-AC42-A242-7926D93756A9}" srcOrd="1" destOrd="0" presId="urn:microsoft.com/office/officeart/2005/8/layout/hierarchy1"/>
    <dgm:cxn modelId="{D110773C-44CE-2E4D-B1CB-A33255A476C6}" type="presParOf" srcId="{F3A6F564-3EC6-8A48-98AE-688BA691B681}" destId="{7827D1A3-DEFC-864F-A33B-3121D8FC5A81}" srcOrd="1" destOrd="0" presId="urn:microsoft.com/office/officeart/2005/8/layout/hierarchy1"/>
    <dgm:cxn modelId="{60CFA823-DFC3-EF4C-998B-1A2FE5BCBE70}" type="presParOf" srcId="{7827D1A3-DEFC-864F-A33B-3121D8FC5A81}" destId="{D6084980-100B-9E49-9555-CF484EE13D8E}" srcOrd="0" destOrd="0" presId="urn:microsoft.com/office/officeart/2005/8/layout/hierarchy1"/>
    <dgm:cxn modelId="{361604DC-1849-EB44-B614-44542DE7F21D}" type="presParOf" srcId="{7827D1A3-DEFC-864F-A33B-3121D8FC5A81}" destId="{EBDEE21A-2E65-724A-9977-4B4214EE3E55}" srcOrd="1" destOrd="0" presId="urn:microsoft.com/office/officeart/2005/8/layout/hierarchy1"/>
    <dgm:cxn modelId="{7B370E78-6E69-FB4D-9408-F1AEBF9B5EC0}" type="presParOf" srcId="{EBDEE21A-2E65-724A-9977-4B4214EE3E55}" destId="{18BC0A26-0596-6245-BADA-9035CB64D75C}" srcOrd="0" destOrd="0" presId="urn:microsoft.com/office/officeart/2005/8/layout/hierarchy1"/>
    <dgm:cxn modelId="{E2081F98-0FD1-6545-B3A0-9115A53FB811}" type="presParOf" srcId="{18BC0A26-0596-6245-BADA-9035CB64D75C}" destId="{67F5F23E-EE0C-F948-8898-47287938DCBA}" srcOrd="0" destOrd="0" presId="urn:microsoft.com/office/officeart/2005/8/layout/hierarchy1"/>
    <dgm:cxn modelId="{18539D62-F242-BE4D-9647-B0FE08A09163}" type="presParOf" srcId="{18BC0A26-0596-6245-BADA-9035CB64D75C}" destId="{1E1281C5-D8BD-3C46-A1A8-62D54F58E7DD}" srcOrd="1" destOrd="0" presId="urn:microsoft.com/office/officeart/2005/8/layout/hierarchy1"/>
    <dgm:cxn modelId="{8BFF9775-F900-B542-9422-D071C5D61E99}" type="presParOf" srcId="{EBDEE21A-2E65-724A-9977-4B4214EE3E55}" destId="{96E0A05C-4F86-7244-9A86-F14928005699}" srcOrd="1" destOrd="0" presId="urn:microsoft.com/office/officeart/2005/8/layout/hierarchy1"/>
    <dgm:cxn modelId="{C4ACB6BF-8DA7-0245-8EE1-A72F7C3C8578}" type="presParOf" srcId="{96E0A05C-4F86-7244-9A86-F14928005699}" destId="{933A4AD0-A2B0-E443-A6C6-553C0CA999FB}" srcOrd="0" destOrd="0" presId="urn:microsoft.com/office/officeart/2005/8/layout/hierarchy1"/>
    <dgm:cxn modelId="{A4A90EB5-CB6C-4B44-A4BA-AE13E3AE4665}" type="presParOf" srcId="{96E0A05C-4F86-7244-9A86-F14928005699}" destId="{C079780A-069A-6049-9899-F108475DA797}" srcOrd="1" destOrd="0" presId="urn:microsoft.com/office/officeart/2005/8/layout/hierarchy1"/>
    <dgm:cxn modelId="{A51B39E8-2A65-2744-B802-3D75234D51B3}" type="presParOf" srcId="{C079780A-069A-6049-9899-F108475DA797}" destId="{00FF113A-B80D-F44B-ACAA-01BC6EAC008E}" srcOrd="0" destOrd="0" presId="urn:microsoft.com/office/officeart/2005/8/layout/hierarchy1"/>
    <dgm:cxn modelId="{05A72983-5060-5041-B3FD-D4506BFDD81D}" type="presParOf" srcId="{00FF113A-B80D-F44B-ACAA-01BC6EAC008E}" destId="{54164D96-3D66-4B44-99ED-5A225A69DDDC}" srcOrd="0" destOrd="0" presId="urn:microsoft.com/office/officeart/2005/8/layout/hierarchy1"/>
    <dgm:cxn modelId="{1FDC02C7-27E8-9242-9EDC-C20B6E5BD7B6}" type="presParOf" srcId="{00FF113A-B80D-F44B-ACAA-01BC6EAC008E}" destId="{738DD5A7-3A14-AE40-BCFC-98F6895F1BE7}" srcOrd="1" destOrd="0" presId="urn:microsoft.com/office/officeart/2005/8/layout/hierarchy1"/>
    <dgm:cxn modelId="{1567CE49-B05F-BC43-8C1D-1BA19CD44CB4}" type="presParOf" srcId="{C079780A-069A-6049-9899-F108475DA797}" destId="{C7F30374-2EF4-5144-98B9-775CE2B2CC2B}" srcOrd="1" destOrd="0" presId="urn:microsoft.com/office/officeart/2005/8/layout/hierarchy1"/>
    <dgm:cxn modelId="{22A7D7CC-4686-894B-9CD8-B9EACADAF8AF}" type="presParOf" srcId="{96E0A05C-4F86-7244-9A86-F14928005699}" destId="{9C5E1CFC-8623-AB46-B076-3018E8FA8FDE}" srcOrd="2" destOrd="0" presId="urn:microsoft.com/office/officeart/2005/8/layout/hierarchy1"/>
    <dgm:cxn modelId="{BE984F18-1417-A142-91FD-E8BA52BD6901}" type="presParOf" srcId="{96E0A05C-4F86-7244-9A86-F14928005699}" destId="{F84A3815-0FF4-AE49-A886-DB1E722244D2}" srcOrd="3" destOrd="0" presId="urn:microsoft.com/office/officeart/2005/8/layout/hierarchy1"/>
    <dgm:cxn modelId="{0A43369E-667D-2A4E-BAB0-4CAEDE4EA5C6}" type="presParOf" srcId="{F84A3815-0FF4-AE49-A886-DB1E722244D2}" destId="{3558512F-BA8D-8F44-8587-EE034247E7B5}" srcOrd="0" destOrd="0" presId="urn:microsoft.com/office/officeart/2005/8/layout/hierarchy1"/>
    <dgm:cxn modelId="{65C91520-ED28-F446-8D7D-E47769BB1C7B}" type="presParOf" srcId="{3558512F-BA8D-8F44-8587-EE034247E7B5}" destId="{41B125D2-2651-844E-8B3B-15D9B5562EE7}" srcOrd="0" destOrd="0" presId="urn:microsoft.com/office/officeart/2005/8/layout/hierarchy1"/>
    <dgm:cxn modelId="{4AE41CA8-2D03-7746-ABFF-B4065A3537E3}" type="presParOf" srcId="{3558512F-BA8D-8F44-8587-EE034247E7B5}" destId="{AD86B17A-EF5C-784E-B56F-44D6DBF7EED5}" srcOrd="1" destOrd="0" presId="urn:microsoft.com/office/officeart/2005/8/layout/hierarchy1"/>
    <dgm:cxn modelId="{B4B64D72-4042-BF42-84EF-3027ABEB2A58}" type="presParOf" srcId="{F84A3815-0FF4-AE49-A886-DB1E722244D2}" destId="{679180AE-4842-6A48-91D5-67B0AB691D3F}" srcOrd="1" destOrd="0" presId="urn:microsoft.com/office/officeart/2005/8/layout/hierarchy1"/>
    <dgm:cxn modelId="{23E6BEBA-10CA-8A4A-BE5B-033EF67413B3}" type="presParOf" srcId="{7827D1A3-DEFC-864F-A33B-3121D8FC5A81}" destId="{AEFEAB8E-E150-BE4A-91EA-01B7B3ECB0A5}" srcOrd="2" destOrd="0" presId="urn:microsoft.com/office/officeart/2005/8/layout/hierarchy1"/>
    <dgm:cxn modelId="{DC710509-A182-834D-8AE9-173E4799D788}" type="presParOf" srcId="{7827D1A3-DEFC-864F-A33B-3121D8FC5A81}" destId="{808EA2A3-9CF3-1244-B7AA-BC64609065ED}" srcOrd="3" destOrd="0" presId="urn:microsoft.com/office/officeart/2005/8/layout/hierarchy1"/>
    <dgm:cxn modelId="{1676F9C4-2231-5E45-B6EF-27CE4397814B}" type="presParOf" srcId="{808EA2A3-9CF3-1244-B7AA-BC64609065ED}" destId="{89ED89A0-EB60-764C-9C8E-8FD355748668}" srcOrd="0" destOrd="0" presId="urn:microsoft.com/office/officeart/2005/8/layout/hierarchy1"/>
    <dgm:cxn modelId="{A5F6A574-43F9-A241-A18F-095E30593470}" type="presParOf" srcId="{89ED89A0-EB60-764C-9C8E-8FD355748668}" destId="{DD71F74D-5F77-A441-AEA1-B9CA6638E87D}" srcOrd="0" destOrd="0" presId="urn:microsoft.com/office/officeart/2005/8/layout/hierarchy1"/>
    <dgm:cxn modelId="{3565E341-7C90-8743-87A4-3AE32591E79F}" type="presParOf" srcId="{89ED89A0-EB60-764C-9C8E-8FD355748668}" destId="{3D7AF450-5E0E-4443-BE0C-A335C941D7C5}" srcOrd="1" destOrd="0" presId="urn:microsoft.com/office/officeart/2005/8/layout/hierarchy1"/>
    <dgm:cxn modelId="{0B372EA3-9096-F24B-91B2-88A24CBC37EB}" type="presParOf" srcId="{808EA2A3-9CF3-1244-B7AA-BC64609065ED}" destId="{3F7C6DDA-9089-674A-8BAE-53276ED1D6D0}" srcOrd="1" destOrd="0" presId="urn:microsoft.com/office/officeart/2005/8/layout/hierarchy1"/>
    <dgm:cxn modelId="{46D76262-6483-6E42-AB9A-EC7F0DB712C8}" type="presParOf" srcId="{3F7C6DDA-9089-674A-8BAE-53276ED1D6D0}" destId="{40525150-AD6C-114A-92AF-55A158A78021}" srcOrd="0" destOrd="0" presId="urn:microsoft.com/office/officeart/2005/8/layout/hierarchy1"/>
    <dgm:cxn modelId="{751190CA-3659-6B49-A5D2-86C685916E45}" type="presParOf" srcId="{3F7C6DDA-9089-674A-8BAE-53276ED1D6D0}" destId="{89C632EF-E148-8F43-A8A4-4DA2A4280957}" srcOrd="1" destOrd="0" presId="urn:microsoft.com/office/officeart/2005/8/layout/hierarchy1"/>
    <dgm:cxn modelId="{50B8570B-3688-1B4E-8A64-B6DDE23D2659}" type="presParOf" srcId="{89C632EF-E148-8F43-A8A4-4DA2A4280957}" destId="{618C04F2-4878-7F4E-A63A-1194847C55C6}" srcOrd="0" destOrd="0" presId="urn:microsoft.com/office/officeart/2005/8/layout/hierarchy1"/>
    <dgm:cxn modelId="{A66042E1-D457-0F45-9921-231CB6F2F72F}" type="presParOf" srcId="{618C04F2-4878-7F4E-A63A-1194847C55C6}" destId="{F84CEEA9-5107-E54F-A6E8-831E579C2ECF}" srcOrd="0" destOrd="0" presId="urn:microsoft.com/office/officeart/2005/8/layout/hierarchy1"/>
    <dgm:cxn modelId="{8693458F-608D-9F4A-BA89-8E9B9E678641}" type="presParOf" srcId="{618C04F2-4878-7F4E-A63A-1194847C55C6}" destId="{C64B8927-2B89-7140-B680-A79B5EB9F0CD}" srcOrd="1" destOrd="0" presId="urn:microsoft.com/office/officeart/2005/8/layout/hierarchy1"/>
    <dgm:cxn modelId="{08724DC6-4265-DE48-80A6-2C83AE9FFC2B}" type="presParOf" srcId="{89C632EF-E148-8F43-A8A4-4DA2A4280957}" destId="{637BEB33-2F90-3A4C-ACF8-06D6B79B86EB}" srcOrd="1" destOrd="0" presId="urn:microsoft.com/office/officeart/2005/8/layout/hierarchy1"/>
    <dgm:cxn modelId="{6442A391-DB4F-8145-B791-8DB72443D87C}" type="presParOf" srcId="{3F7C6DDA-9089-674A-8BAE-53276ED1D6D0}" destId="{76E08F9F-9E63-8D40-9E85-4EEC2DEF57A5}" srcOrd="2" destOrd="0" presId="urn:microsoft.com/office/officeart/2005/8/layout/hierarchy1"/>
    <dgm:cxn modelId="{5A2E3F77-B761-2547-AEE8-BA7354BE0CE9}" type="presParOf" srcId="{3F7C6DDA-9089-674A-8BAE-53276ED1D6D0}" destId="{2C5F7ACE-E742-DC4C-A32D-A178F3224D51}" srcOrd="3" destOrd="0" presId="urn:microsoft.com/office/officeart/2005/8/layout/hierarchy1"/>
    <dgm:cxn modelId="{9EB359FB-561C-A740-88E9-4519B420BAA0}" type="presParOf" srcId="{2C5F7ACE-E742-DC4C-A32D-A178F3224D51}" destId="{1980FFED-3A90-D941-8828-F76D5FDE7D2D}" srcOrd="0" destOrd="0" presId="urn:microsoft.com/office/officeart/2005/8/layout/hierarchy1"/>
    <dgm:cxn modelId="{5736F64A-B1B7-E44C-9D23-244FE2A53741}" type="presParOf" srcId="{1980FFED-3A90-D941-8828-F76D5FDE7D2D}" destId="{1B14B3E0-9BFD-E544-876C-C2768247E083}" srcOrd="0" destOrd="0" presId="urn:microsoft.com/office/officeart/2005/8/layout/hierarchy1"/>
    <dgm:cxn modelId="{7DBCC281-DB9A-7749-8210-E1A780D623F2}" type="presParOf" srcId="{1980FFED-3A90-D941-8828-F76D5FDE7D2D}" destId="{E9FF64E9-A2AE-B242-BC3A-626CDCDAFBDB}" srcOrd="1" destOrd="0" presId="urn:microsoft.com/office/officeart/2005/8/layout/hierarchy1"/>
    <dgm:cxn modelId="{DE46989C-E2CF-514D-9142-BEF58C7FCFCB}" type="presParOf" srcId="{2C5F7ACE-E742-DC4C-A32D-A178F3224D51}" destId="{1AFC810E-5F06-AC4E-A85A-7F3051EAFC7C}" srcOrd="1" destOrd="0" presId="urn:microsoft.com/office/officeart/2005/8/layout/hierarchy1"/>
    <dgm:cxn modelId="{9F843500-64C2-B14B-9B9F-0DB1A4B215FF}" type="presParOf" srcId="{3F7C6DDA-9089-674A-8BAE-53276ED1D6D0}" destId="{E36E53A9-5A8B-5349-8C87-3AB146C330F1}" srcOrd="4" destOrd="0" presId="urn:microsoft.com/office/officeart/2005/8/layout/hierarchy1"/>
    <dgm:cxn modelId="{52956015-2945-C649-97F4-CF0686260A38}" type="presParOf" srcId="{3F7C6DDA-9089-674A-8BAE-53276ED1D6D0}" destId="{9D89C2B3-8B39-AC41-AFCE-6C09A2B167BD}" srcOrd="5" destOrd="0" presId="urn:microsoft.com/office/officeart/2005/8/layout/hierarchy1"/>
    <dgm:cxn modelId="{9202F9EC-C737-5748-8C89-12EBF7626DAB}" type="presParOf" srcId="{9D89C2B3-8B39-AC41-AFCE-6C09A2B167BD}" destId="{9E6DF78F-013E-DF44-B757-C3CE55155E09}" srcOrd="0" destOrd="0" presId="urn:microsoft.com/office/officeart/2005/8/layout/hierarchy1"/>
    <dgm:cxn modelId="{27C581A8-575D-5C48-B650-17F7F44D5D87}" type="presParOf" srcId="{9E6DF78F-013E-DF44-B757-C3CE55155E09}" destId="{43FD6DC4-996C-4A4A-8E79-751FDA37F2D6}" srcOrd="0" destOrd="0" presId="urn:microsoft.com/office/officeart/2005/8/layout/hierarchy1"/>
    <dgm:cxn modelId="{067DF1AB-4898-2F41-9292-17C515243CE2}" type="presParOf" srcId="{9E6DF78F-013E-DF44-B757-C3CE55155E09}" destId="{AB89649B-4FC2-3E49-B770-D1BF1054E5AF}" srcOrd="1" destOrd="0" presId="urn:microsoft.com/office/officeart/2005/8/layout/hierarchy1"/>
    <dgm:cxn modelId="{85AE3482-B2D4-F044-B56C-C0222DC2A77B}" type="presParOf" srcId="{9D89C2B3-8B39-AC41-AFCE-6C09A2B167BD}" destId="{A976AE30-70EA-9C49-BF47-C08D860565C4}" srcOrd="1" destOrd="0" presId="urn:microsoft.com/office/officeart/2005/8/layout/hierarchy1"/>
    <dgm:cxn modelId="{C926819D-ED4C-D040-8D4E-5C74035B4DF4}" type="presParOf" srcId="{7827D1A3-DEFC-864F-A33B-3121D8FC5A81}" destId="{363632E9-7FE3-1B4D-9F13-55EA3B682A6D}" srcOrd="4" destOrd="0" presId="urn:microsoft.com/office/officeart/2005/8/layout/hierarchy1"/>
    <dgm:cxn modelId="{8BE0B863-6C01-3B40-BC65-F90D18BE2420}" type="presParOf" srcId="{7827D1A3-DEFC-864F-A33B-3121D8FC5A81}" destId="{3EC2D1CF-DBF3-174A-8FFE-66C4FF91B0AB}" srcOrd="5" destOrd="0" presId="urn:microsoft.com/office/officeart/2005/8/layout/hierarchy1"/>
    <dgm:cxn modelId="{A55EB992-D573-F14D-91D3-C43123DF7FD3}" type="presParOf" srcId="{3EC2D1CF-DBF3-174A-8FFE-66C4FF91B0AB}" destId="{97A77384-89E7-8C49-9DF3-084DA8592ACC}" srcOrd="0" destOrd="0" presId="urn:microsoft.com/office/officeart/2005/8/layout/hierarchy1"/>
    <dgm:cxn modelId="{5E21FBCD-6539-AF4B-AA71-B63F24655E22}" type="presParOf" srcId="{97A77384-89E7-8C49-9DF3-084DA8592ACC}" destId="{90FC9A54-8279-E941-ABDF-0C70C3B8E10F}" srcOrd="0" destOrd="0" presId="urn:microsoft.com/office/officeart/2005/8/layout/hierarchy1"/>
    <dgm:cxn modelId="{B406EA6D-E0D7-5644-82A6-923107B59BA9}" type="presParOf" srcId="{97A77384-89E7-8C49-9DF3-084DA8592ACC}" destId="{6FB0466C-CA48-6347-A3A6-CAC2ADC44252}" srcOrd="1" destOrd="0" presId="urn:microsoft.com/office/officeart/2005/8/layout/hierarchy1"/>
    <dgm:cxn modelId="{07F0D6EF-B8BC-DA4B-ACA1-AA25E50D1AF6}" type="presParOf" srcId="{3EC2D1CF-DBF3-174A-8FFE-66C4FF91B0AB}" destId="{150B0147-5180-504E-B659-82932473A67B}" srcOrd="1" destOrd="0" presId="urn:microsoft.com/office/officeart/2005/8/layout/hierarchy1"/>
    <dgm:cxn modelId="{957FF062-EC34-494F-8CE0-50FB04971EE9}" type="presParOf" srcId="{150B0147-5180-504E-B659-82932473A67B}" destId="{3F14BC52-F601-CC44-9629-A3984C8E37BC}" srcOrd="0" destOrd="0" presId="urn:microsoft.com/office/officeart/2005/8/layout/hierarchy1"/>
    <dgm:cxn modelId="{24D3B089-850A-EE49-91D9-8A4C90B4DEBA}" type="presParOf" srcId="{150B0147-5180-504E-B659-82932473A67B}" destId="{1083FC01-ED73-074F-8A20-4FDBB6821260}" srcOrd="1" destOrd="0" presId="urn:microsoft.com/office/officeart/2005/8/layout/hierarchy1"/>
    <dgm:cxn modelId="{05CE6DEA-A67B-DB4A-930E-A088BA14355A}" type="presParOf" srcId="{1083FC01-ED73-074F-8A20-4FDBB6821260}" destId="{6F8FCED1-A9C8-8D42-B52F-11649AD6BBBD}" srcOrd="0" destOrd="0" presId="urn:microsoft.com/office/officeart/2005/8/layout/hierarchy1"/>
    <dgm:cxn modelId="{7EF43689-282D-4944-88E1-5D5474F402EA}" type="presParOf" srcId="{6F8FCED1-A9C8-8D42-B52F-11649AD6BBBD}" destId="{038EAEBD-F291-1043-BD48-0228A72B1153}" srcOrd="0" destOrd="0" presId="urn:microsoft.com/office/officeart/2005/8/layout/hierarchy1"/>
    <dgm:cxn modelId="{A0A067BC-BD49-0249-A93B-F6E3552BFBF1}" type="presParOf" srcId="{6F8FCED1-A9C8-8D42-B52F-11649AD6BBBD}" destId="{207A2B70-BE60-F642-8215-312A3DC42F8D}" srcOrd="1" destOrd="0" presId="urn:microsoft.com/office/officeart/2005/8/layout/hierarchy1"/>
    <dgm:cxn modelId="{4266E9D6-0473-3C41-82F0-90B2A5DABA63}" type="presParOf" srcId="{1083FC01-ED73-074F-8A20-4FDBB6821260}" destId="{1746C17E-C62C-A348-AB86-C765436A133C}" srcOrd="1" destOrd="0" presId="urn:microsoft.com/office/officeart/2005/8/layout/hierarchy1"/>
    <dgm:cxn modelId="{E7FC2B30-1F93-1A4E-A0EB-675E540F7B69}" type="presParOf" srcId="{1746C17E-C62C-A348-AB86-C765436A133C}" destId="{E84C61E2-736F-464A-8AA0-594E0D120CB7}" srcOrd="0" destOrd="0" presId="urn:microsoft.com/office/officeart/2005/8/layout/hierarchy1"/>
    <dgm:cxn modelId="{95FFCCEA-4F0C-844C-8770-758EAB0D2568}" type="presParOf" srcId="{1746C17E-C62C-A348-AB86-C765436A133C}" destId="{AD48C4DF-75A9-AA41-8D1D-47C32415F0BE}" srcOrd="1" destOrd="0" presId="urn:microsoft.com/office/officeart/2005/8/layout/hierarchy1"/>
    <dgm:cxn modelId="{2C5C61C6-EEA6-7A4E-9E43-52D67F7A43BC}" type="presParOf" srcId="{AD48C4DF-75A9-AA41-8D1D-47C32415F0BE}" destId="{373EFEC9-E2D3-9544-819C-9434B2733CFC}" srcOrd="0" destOrd="0" presId="urn:microsoft.com/office/officeart/2005/8/layout/hierarchy1"/>
    <dgm:cxn modelId="{B0D81445-B8ED-1140-82D5-6A242FE1136B}" type="presParOf" srcId="{373EFEC9-E2D3-9544-819C-9434B2733CFC}" destId="{7D5EF74C-2AFA-6B41-8966-8812E27BD5FF}" srcOrd="0" destOrd="0" presId="urn:microsoft.com/office/officeart/2005/8/layout/hierarchy1"/>
    <dgm:cxn modelId="{B4EFC1B8-ECF8-1B44-AE8F-6EB12972C4E4}" type="presParOf" srcId="{373EFEC9-E2D3-9544-819C-9434B2733CFC}" destId="{1929AD17-7176-6348-8D18-A7CBF06AF263}" srcOrd="1" destOrd="0" presId="urn:microsoft.com/office/officeart/2005/8/layout/hierarchy1"/>
    <dgm:cxn modelId="{03F6A202-F8C6-424D-B8A3-AD5F5056710F}" type="presParOf" srcId="{AD48C4DF-75A9-AA41-8D1D-47C32415F0BE}" destId="{29F4AF1D-D675-2846-99CB-4D371CD86A40}" srcOrd="1" destOrd="0" presId="urn:microsoft.com/office/officeart/2005/8/layout/hierarchy1"/>
    <dgm:cxn modelId="{ECC01A2C-3982-5746-902C-47AA38621704}" type="presParOf" srcId="{1746C17E-C62C-A348-AB86-C765436A133C}" destId="{E3E99A5C-277B-5E4A-B57C-D99BA9541617}" srcOrd="2" destOrd="0" presId="urn:microsoft.com/office/officeart/2005/8/layout/hierarchy1"/>
    <dgm:cxn modelId="{D4A1F782-E660-E742-94E7-139997F7F556}" type="presParOf" srcId="{1746C17E-C62C-A348-AB86-C765436A133C}" destId="{1971D5D7-9BF4-4940-8148-FBEA4D69D284}" srcOrd="3" destOrd="0" presId="urn:microsoft.com/office/officeart/2005/8/layout/hierarchy1"/>
    <dgm:cxn modelId="{F5B06BEB-F255-1344-A85E-C40F69431076}" type="presParOf" srcId="{1971D5D7-9BF4-4940-8148-FBEA4D69D284}" destId="{40D41DDD-A46A-D443-A4BB-45D319EF4447}" srcOrd="0" destOrd="0" presId="urn:microsoft.com/office/officeart/2005/8/layout/hierarchy1"/>
    <dgm:cxn modelId="{7503A9C7-6A85-F547-BEA8-528C05944E0C}" type="presParOf" srcId="{40D41DDD-A46A-D443-A4BB-45D319EF4447}" destId="{C1E1C610-AB66-804B-B864-C329CF07146B}" srcOrd="0" destOrd="0" presId="urn:microsoft.com/office/officeart/2005/8/layout/hierarchy1"/>
    <dgm:cxn modelId="{19CEDF31-EC22-314A-B580-92967F10AE11}" type="presParOf" srcId="{40D41DDD-A46A-D443-A4BB-45D319EF4447}" destId="{590833F0-C373-6345-9C00-1AF2FFDB8E69}" srcOrd="1" destOrd="0" presId="urn:microsoft.com/office/officeart/2005/8/layout/hierarchy1"/>
    <dgm:cxn modelId="{A5C9A0CB-DD43-EA4F-92FE-711D88980410}" type="presParOf" srcId="{1971D5D7-9BF4-4940-8148-FBEA4D69D284}" destId="{88F391BD-F233-9A4B-BB69-28C4D4D71007}" srcOrd="1" destOrd="0" presId="urn:microsoft.com/office/officeart/2005/8/layout/hierarchy1"/>
    <dgm:cxn modelId="{59F14E6F-3D61-D948-BBC2-5801B01E7B35}" type="presParOf" srcId="{7827D1A3-DEFC-864F-A33B-3121D8FC5A81}" destId="{C868EA83-DA5E-1946-B721-E3B5968FC205}" srcOrd="6" destOrd="0" presId="urn:microsoft.com/office/officeart/2005/8/layout/hierarchy1"/>
    <dgm:cxn modelId="{0BD08B2B-6BAB-0041-AA2D-4C1EA177A888}" type="presParOf" srcId="{7827D1A3-DEFC-864F-A33B-3121D8FC5A81}" destId="{75A96740-A134-944A-8C3B-6EE3D79A9B19}" srcOrd="7" destOrd="0" presId="urn:microsoft.com/office/officeart/2005/8/layout/hierarchy1"/>
    <dgm:cxn modelId="{3A59F800-2BF1-4B46-8A91-CD99DA2B8620}" type="presParOf" srcId="{75A96740-A134-944A-8C3B-6EE3D79A9B19}" destId="{DE38C530-57F4-D843-8DE1-FC7FD1427B31}" srcOrd="0" destOrd="0" presId="urn:microsoft.com/office/officeart/2005/8/layout/hierarchy1"/>
    <dgm:cxn modelId="{22A1D29B-7872-8946-9FD9-2327357569F2}" type="presParOf" srcId="{DE38C530-57F4-D843-8DE1-FC7FD1427B31}" destId="{9AE32E90-7AD5-C840-9CD8-DCDDF25E052A}" srcOrd="0" destOrd="0" presId="urn:microsoft.com/office/officeart/2005/8/layout/hierarchy1"/>
    <dgm:cxn modelId="{F5F0B172-0263-E042-9360-7FE76A2A59A9}" type="presParOf" srcId="{DE38C530-57F4-D843-8DE1-FC7FD1427B31}" destId="{0C983B01-D3D3-5F45-8361-C7B4E910CFBB}" srcOrd="1" destOrd="0" presId="urn:microsoft.com/office/officeart/2005/8/layout/hierarchy1"/>
    <dgm:cxn modelId="{228F4C00-EDB3-F247-A769-D426E617577A}" type="presParOf" srcId="{75A96740-A134-944A-8C3B-6EE3D79A9B19}" destId="{2903E534-0960-6C4E-BB3B-F3C5C9026B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333E1-5C10-4DF5-9A81-A2A5573F4469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63C525B-F030-48E4-A17B-934E07B65722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accent1"/>
              </a:solidFill>
            </a:rPr>
            <a:t>Four mechanisms of evolution</a:t>
          </a:r>
        </a:p>
      </dgm:t>
    </dgm:pt>
    <dgm:pt modelId="{881E5045-0669-4BAF-9E16-BCDA7E496CA3}" type="parTrans" cxnId="{AEC7B916-B8CF-4EB4-B7D8-8E0A5D521A27}">
      <dgm:prSet/>
      <dgm:spPr/>
      <dgm:t>
        <a:bodyPr/>
        <a:lstStyle/>
        <a:p>
          <a:endParaRPr lang="en-US" sz="1200"/>
        </a:p>
      </dgm:t>
    </dgm:pt>
    <dgm:pt modelId="{880D1344-1E21-4D86-B7C9-CAA3F7832943}" type="sibTrans" cxnId="{AEC7B916-B8CF-4EB4-B7D8-8E0A5D521A27}">
      <dgm:prSet/>
      <dgm:spPr/>
      <dgm:t>
        <a:bodyPr/>
        <a:lstStyle/>
        <a:p>
          <a:endParaRPr lang="en-US" sz="1200"/>
        </a:p>
      </dgm:t>
    </dgm:pt>
    <dgm:pt modelId="{09CD7B1D-F630-40E5-A6BF-AC66BB6FAC2B}">
      <dgm:prSet phldrT="[Text]" custT="1"/>
      <dgm:spPr/>
      <dgm:t>
        <a:bodyPr/>
        <a:lstStyle/>
        <a:p>
          <a:endParaRPr lang="en-US" sz="1200" b="0" dirty="0">
            <a:solidFill>
              <a:schemeClr val="accent1"/>
            </a:solidFill>
          </a:endParaRPr>
        </a:p>
      </dgm:t>
    </dgm:pt>
    <dgm:pt modelId="{2969A0B5-1AC7-4278-A1E6-F003A075FB06}" type="parTrans" cxnId="{0FB67D64-347B-4AD9-81E4-999EE4A4D3FE}">
      <dgm:prSet/>
      <dgm:spPr/>
      <dgm:t>
        <a:bodyPr/>
        <a:lstStyle/>
        <a:p>
          <a:endParaRPr lang="en-US" sz="1200"/>
        </a:p>
      </dgm:t>
    </dgm:pt>
    <dgm:pt modelId="{6316F7CA-0712-4334-AC6A-32A6D49D0AB9}" type="sibTrans" cxnId="{0FB67D64-347B-4AD9-81E4-999EE4A4D3FE}">
      <dgm:prSet/>
      <dgm:spPr/>
      <dgm:t>
        <a:bodyPr/>
        <a:lstStyle/>
        <a:p>
          <a:endParaRPr lang="en-US" sz="1200"/>
        </a:p>
      </dgm:t>
    </dgm:pt>
    <dgm:pt modelId="{BE90BA3F-4F11-4B01-8EF9-8DD5AB7D9C2F}">
      <dgm:prSet phldrT="[Text]" custT="1"/>
      <dgm:spPr/>
      <dgm:t>
        <a:bodyPr/>
        <a:lstStyle/>
        <a:p>
          <a:endParaRPr lang="en-US" sz="1200" b="0" dirty="0">
            <a:solidFill>
              <a:schemeClr val="accent1"/>
            </a:solidFill>
          </a:endParaRPr>
        </a:p>
      </dgm:t>
    </dgm:pt>
    <dgm:pt modelId="{C6D2342C-AF0A-48F3-B7BB-CB182B0D60B3}" type="parTrans" cxnId="{3B5EBE9D-6DFA-44DF-B904-4E5D1B7C3B84}">
      <dgm:prSet/>
      <dgm:spPr/>
      <dgm:t>
        <a:bodyPr/>
        <a:lstStyle/>
        <a:p>
          <a:endParaRPr lang="en-US" sz="1200"/>
        </a:p>
      </dgm:t>
    </dgm:pt>
    <dgm:pt modelId="{8D78A62D-7B6F-43F2-8A59-E2B3EABD93AC}" type="sibTrans" cxnId="{3B5EBE9D-6DFA-44DF-B904-4E5D1B7C3B84}">
      <dgm:prSet/>
      <dgm:spPr/>
      <dgm:t>
        <a:bodyPr/>
        <a:lstStyle/>
        <a:p>
          <a:endParaRPr lang="en-US" sz="1200"/>
        </a:p>
      </dgm:t>
    </dgm:pt>
    <dgm:pt modelId="{03B0DCC2-5271-4589-A48E-1926C7388CEC}">
      <dgm:prSet phldrT="[Text]" custT="1"/>
      <dgm:spPr/>
      <dgm:t>
        <a:bodyPr/>
        <a:lstStyle/>
        <a:p>
          <a:endParaRPr lang="en-US" sz="1200" b="0" dirty="0">
            <a:solidFill>
              <a:schemeClr val="accent1"/>
            </a:solidFill>
          </a:endParaRPr>
        </a:p>
      </dgm:t>
    </dgm:pt>
    <dgm:pt modelId="{3E51331A-0AC2-4809-8A0C-734F68C026C7}" type="parTrans" cxnId="{99EF7169-93D6-4D08-A4A2-7343C04B56E6}">
      <dgm:prSet/>
      <dgm:spPr/>
      <dgm:t>
        <a:bodyPr/>
        <a:lstStyle/>
        <a:p>
          <a:endParaRPr lang="en-US" sz="1200"/>
        </a:p>
      </dgm:t>
    </dgm:pt>
    <dgm:pt modelId="{DAB693F2-9E30-41AD-94B4-E76ED1BAAC3F}" type="sibTrans" cxnId="{99EF7169-93D6-4D08-A4A2-7343C04B56E6}">
      <dgm:prSet/>
      <dgm:spPr/>
      <dgm:t>
        <a:bodyPr/>
        <a:lstStyle/>
        <a:p>
          <a:endParaRPr lang="en-US" sz="1200"/>
        </a:p>
      </dgm:t>
    </dgm:pt>
    <dgm:pt modelId="{2EDB37F9-40A6-4450-B530-6F92BE7E03AE}">
      <dgm:prSet phldrT="[Text]" custT="1"/>
      <dgm:spPr/>
      <dgm:t>
        <a:bodyPr/>
        <a:lstStyle/>
        <a:p>
          <a:endParaRPr lang="en-US" sz="1200" b="0" dirty="0"/>
        </a:p>
      </dgm:t>
    </dgm:pt>
    <dgm:pt modelId="{FDB060E7-3D78-4E92-B0ED-73D5A83D6291}" type="parTrans" cxnId="{9F1BBEC3-39ED-4567-8B94-688C24EED363}">
      <dgm:prSet/>
      <dgm:spPr/>
      <dgm:t>
        <a:bodyPr/>
        <a:lstStyle/>
        <a:p>
          <a:endParaRPr lang="en-US" sz="1200"/>
        </a:p>
      </dgm:t>
    </dgm:pt>
    <dgm:pt modelId="{75E2B687-5FE2-4509-9205-F8AD240B56F8}" type="sibTrans" cxnId="{9F1BBEC3-39ED-4567-8B94-688C24EED363}">
      <dgm:prSet/>
      <dgm:spPr/>
      <dgm:t>
        <a:bodyPr/>
        <a:lstStyle/>
        <a:p>
          <a:endParaRPr lang="en-US" sz="1200"/>
        </a:p>
      </dgm:t>
    </dgm:pt>
    <dgm:pt modelId="{C469DE06-1D0D-4748-BCB3-EFCFCF743262}" type="pres">
      <dgm:prSet presAssocID="{A27333E1-5C10-4DF5-9A81-A2A5573F446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D807C-1B27-4D07-BC44-B2C7B4ECCAD8}" type="pres">
      <dgm:prSet presAssocID="{A27333E1-5C10-4DF5-9A81-A2A5573F4469}" presName="matrix" presStyleCnt="0"/>
      <dgm:spPr/>
    </dgm:pt>
    <dgm:pt modelId="{C0E34114-CDD1-42F3-9D14-2645F9AEB1DC}" type="pres">
      <dgm:prSet presAssocID="{A27333E1-5C10-4DF5-9A81-A2A5573F4469}" presName="tile1" presStyleLbl="node1" presStyleIdx="0" presStyleCnt="4"/>
      <dgm:spPr/>
      <dgm:t>
        <a:bodyPr/>
        <a:lstStyle/>
        <a:p>
          <a:endParaRPr lang="en-US"/>
        </a:p>
      </dgm:t>
    </dgm:pt>
    <dgm:pt modelId="{BBF6E5DE-7E91-419A-AFE5-6FC094DCD2D4}" type="pres">
      <dgm:prSet presAssocID="{A27333E1-5C10-4DF5-9A81-A2A5573F44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4FBFC-021D-4941-9741-0283A81A815D}" type="pres">
      <dgm:prSet presAssocID="{A27333E1-5C10-4DF5-9A81-A2A5573F4469}" presName="tile2" presStyleLbl="node1" presStyleIdx="1" presStyleCnt="4"/>
      <dgm:spPr/>
      <dgm:t>
        <a:bodyPr/>
        <a:lstStyle/>
        <a:p>
          <a:endParaRPr lang="en-US"/>
        </a:p>
      </dgm:t>
    </dgm:pt>
    <dgm:pt modelId="{CB496F1C-DBF3-4B8C-8DC6-88F04D26E018}" type="pres">
      <dgm:prSet presAssocID="{A27333E1-5C10-4DF5-9A81-A2A5573F44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4C4A9-BC17-4D7A-81DF-103D062A2B5A}" type="pres">
      <dgm:prSet presAssocID="{A27333E1-5C10-4DF5-9A81-A2A5573F4469}" presName="tile3" presStyleLbl="node1" presStyleIdx="2" presStyleCnt="4"/>
      <dgm:spPr/>
      <dgm:t>
        <a:bodyPr/>
        <a:lstStyle/>
        <a:p>
          <a:endParaRPr lang="en-US"/>
        </a:p>
      </dgm:t>
    </dgm:pt>
    <dgm:pt modelId="{E088A20A-575B-41C7-BA50-076A6AFDE680}" type="pres">
      <dgm:prSet presAssocID="{A27333E1-5C10-4DF5-9A81-A2A5573F44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CE72F-1A5F-48B7-A913-4F419D43CCF2}" type="pres">
      <dgm:prSet presAssocID="{A27333E1-5C10-4DF5-9A81-A2A5573F4469}" presName="tile4" presStyleLbl="node1" presStyleIdx="3" presStyleCnt="4"/>
      <dgm:spPr/>
      <dgm:t>
        <a:bodyPr/>
        <a:lstStyle/>
        <a:p>
          <a:endParaRPr lang="en-US"/>
        </a:p>
      </dgm:t>
    </dgm:pt>
    <dgm:pt modelId="{6E06EFA9-94C1-40EF-83E3-0050B49450D7}" type="pres">
      <dgm:prSet presAssocID="{A27333E1-5C10-4DF5-9A81-A2A5573F44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93030-ADE2-4857-8085-89460D6224F9}" type="pres">
      <dgm:prSet presAssocID="{A27333E1-5C10-4DF5-9A81-A2A5573F4469}" presName="centerTile" presStyleLbl="fgShp" presStyleIdx="0" presStyleCnt="1" custScaleX="232877" custScaleY="14432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7B916-B8CF-4EB4-B7D8-8E0A5D521A27}" srcId="{A27333E1-5C10-4DF5-9A81-A2A5573F4469}" destId="{363C525B-F030-48E4-A17B-934E07B65722}" srcOrd="0" destOrd="0" parTransId="{881E5045-0669-4BAF-9E16-BCDA7E496CA3}" sibTransId="{880D1344-1E21-4D86-B7C9-CAA3F7832943}"/>
    <dgm:cxn modelId="{61AB77A6-A2CF-496D-9383-460E11996A41}" type="presOf" srcId="{BE90BA3F-4F11-4B01-8EF9-8DD5AB7D9C2F}" destId="{CB496F1C-DBF3-4B8C-8DC6-88F04D26E018}" srcOrd="1" destOrd="0" presId="urn:microsoft.com/office/officeart/2005/8/layout/matrix1"/>
    <dgm:cxn modelId="{5CA6AFAD-02FC-4518-BA68-842CD2930C89}" type="presOf" srcId="{363C525B-F030-48E4-A17B-934E07B65722}" destId="{14F93030-ADE2-4857-8085-89460D6224F9}" srcOrd="0" destOrd="0" presId="urn:microsoft.com/office/officeart/2005/8/layout/matrix1"/>
    <dgm:cxn modelId="{D709A4B1-26AF-44E1-B5AE-4B9CBF8D73CE}" type="presOf" srcId="{BE90BA3F-4F11-4B01-8EF9-8DD5AB7D9C2F}" destId="{E6B4FBFC-021D-4941-9741-0283A81A815D}" srcOrd="0" destOrd="0" presId="urn:microsoft.com/office/officeart/2005/8/layout/matrix1"/>
    <dgm:cxn modelId="{0C6C398F-B161-47F0-98F4-328914B796F9}" type="presOf" srcId="{09CD7B1D-F630-40E5-A6BF-AC66BB6FAC2B}" destId="{C0E34114-CDD1-42F3-9D14-2645F9AEB1DC}" srcOrd="0" destOrd="0" presId="urn:microsoft.com/office/officeart/2005/8/layout/matrix1"/>
    <dgm:cxn modelId="{3B5EBE9D-6DFA-44DF-B904-4E5D1B7C3B84}" srcId="{363C525B-F030-48E4-A17B-934E07B65722}" destId="{BE90BA3F-4F11-4B01-8EF9-8DD5AB7D9C2F}" srcOrd="1" destOrd="0" parTransId="{C6D2342C-AF0A-48F3-B7BB-CB182B0D60B3}" sibTransId="{8D78A62D-7B6F-43F2-8A59-E2B3EABD93AC}"/>
    <dgm:cxn modelId="{9F1BBEC3-39ED-4567-8B94-688C24EED363}" srcId="{363C525B-F030-48E4-A17B-934E07B65722}" destId="{2EDB37F9-40A6-4450-B530-6F92BE7E03AE}" srcOrd="3" destOrd="0" parTransId="{FDB060E7-3D78-4E92-B0ED-73D5A83D6291}" sibTransId="{75E2B687-5FE2-4509-9205-F8AD240B56F8}"/>
    <dgm:cxn modelId="{0FB67D64-347B-4AD9-81E4-999EE4A4D3FE}" srcId="{363C525B-F030-48E4-A17B-934E07B65722}" destId="{09CD7B1D-F630-40E5-A6BF-AC66BB6FAC2B}" srcOrd="0" destOrd="0" parTransId="{2969A0B5-1AC7-4278-A1E6-F003A075FB06}" sibTransId="{6316F7CA-0712-4334-AC6A-32A6D49D0AB9}"/>
    <dgm:cxn modelId="{00A30F08-A31D-41F4-92A7-AA17C9833292}" type="presOf" srcId="{2EDB37F9-40A6-4450-B530-6F92BE7E03AE}" destId="{A45CE72F-1A5F-48B7-A913-4F419D43CCF2}" srcOrd="0" destOrd="0" presId="urn:microsoft.com/office/officeart/2005/8/layout/matrix1"/>
    <dgm:cxn modelId="{F844F2FA-7200-4570-9082-8C57C8294074}" type="presOf" srcId="{03B0DCC2-5271-4589-A48E-1926C7388CEC}" destId="{E088A20A-575B-41C7-BA50-076A6AFDE680}" srcOrd="1" destOrd="0" presId="urn:microsoft.com/office/officeart/2005/8/layout/matrix1"/>
    <dgm:cxn modelId="{37BF2B37-8097-42B0-9136-F34ADF7903A9}" type="presOf" srcId="{03B0DCC2-5271-4589-A48E-1926C7388CEC}" destId="{EBD4C4A9-BC17-4D7A-81DF-103D062A2B5A}" srcOrd="0" destOrd="0" presId="urn:microsoft.com/office/officeart/2005/8/layout/matrix1"/>
    <dgm:cxn modelId="{8E269776-DB66-494E-ACB9-1E977E31F1BC}" type="presOf" srcId="{2EDB37F9-40A6-4450-B530-6F92BE7E03AE}" destId="{6E06EFA9-94C1-40EF-83E3-0050B49450D7}" srcOrd="1" destOrd="0" presId="urn:microsoft.com/office/officeart/2005/8/layout/matrix1"/>
    <dgm:cxn modelId="{99EF7169-93D6-4D08-A4A2-7343C04B56E6}" srcId="{363C525B-F030-48E4-A17B-934E07B65722}" destId="{03B0DCC2-5271-4589-A48E-1926C7388CEC}" srcOrd="2" destOrd="0" parTransId="{3E51331A-0AC2-4809-8A0C-734F68C026C7}" sibTransId="{DAB693F2-9E30-41AD-94B4-E76ED1BAAC3F}"/>
    <dgm:cxn modelId="{601DAF8D-2E69-4764-A904-037C30283D5B}" type="presOf" srcId="{09CD7B1D-F630-40E5-A6BF-AC66BB6FAC2B}" destId="{BBF6E5DE-7E91-419A-AFE5-6FC094DCD2D4}" srcOrd="1" destOrd="0" presId="urn:microsoft.com/office/officeart/2005/8/layout/matrix1"/>
    <dgm:cxn modelId="{737E0174-9CE9-417C-BDEB-8B358D666CB6}" type="presOf" srcId="{A27333E1-5C10-4DF5-9A81-A2A5573F4469}" destId="{C469DE06-1D0D-4748-BCB3-EFCFCF743262}" srcOrd="0" destOrd="0" presId="urn:microsoft.com/office/officeart/2005/8/layout/matrix1"/>
    <dgm:cxn modelId="{AFEAB80E-EF3A-4B56-880D-8D703529AB64}" type="presParOf" srcId="{C469DE06-1D0D-4748-BCB3-EFCFCF743262}" destId="{743D807C-1B27-4D07-BC44-B2C7B4ECCAD8}" srcOrd="0" destOrd="0" presId="urn:microsoft.com/office/officeart/2005/8/layout/matrix1"/>
    <dgm:cxn modelId="{F49A7272-1A61-47DF-8F53-CFBEBEB83AB9}" type="presParOf" srcId="{743D807C-1B27-4D07-BC44-B2C7B4ECCAD8}" destId="{C0E34114-CDD1-42F3-9D14-2645F9AEB1DC}" srcOrd="0" destOrd="0" presId="urn:microsoft.com/office/officeart/2005/8/layout/matrix1"/>
    <dgm:cxn modelId="{CA5B2C97-68ED-4FE3-A1DF-FF2CE31F0CDF}" type="presParOf" srcId="{743D807C-1B27-4D07-BC44-B2C7B4ECCAD8}" destId="{BBF6E5DE-7E91-419A-AFE5-6FC094DCD2D4}" srcOrd="1" destOrd="0" presId="urn:microsoft.com/office/officeart/2005/8/layout/matrix1"/>
    <dgm:cxn modelId="{FA1A0431-1C80-4E75-A081-69560ED474C3}" type="presParOf" srcId="{743D807C-1B27-4D07-BC44-B2C7B4ECCAD8}" destId="{E6B4FBFC-021D-4941-9741-0283A81A815D}" srcOrd="2" destOrd="0" presId="urn:microsoft.com/office/officeart/2005/8/layout/matrix1"/>
    <dgm:cxn modelId="{1A5CF40A-9B92-4C09-A71F-C7715C5A6BC0}" type="presParOf" srcId="{743D807C-1B27-4D07-BC44-B2C7B4ECCAD8}" destId="{CB496F1C-DBF3-4B8C-8DC6-88F04D26E018}" srcOrd="3" destOrd="0" presId="urn:microsoft.com/office/officeart/2005/8/layout/matrix1"/>
    <dgm:cxn modelId="{5FF02777-EAD3-429E-8901-67AE2995AB0F}" type="presParOf" srcId="{743D807C-1B27-4D07-BC44-B2C7B4ECCAD8}" destId="{EBD4C4A9-BC17-4D7A-81DF-103D062A2B5A}" srcOrd="4" destOrd="0" presId="urn:microsoft.com/office/officeart/2005/8/layout/matrix1"/>
    <dgm:cxn modelId="{D7039BC9-0863-4C9D-BEF2-65D4DC373F64}" type="presParOf" srcId="{743D807C-1B27-4D07-BC44-B2C7B4ECCAD8}" destId="{E088A20A-575B-41C7-BA50-076A6AFDE680}" srcOrd="5" destOrd="0" presId="urn:microsoft.com/office/officeart/2005/8/layout/matrix1"/>
    <dgm:cxn modelId="{12B4655F-43CB-4B87-B469-A19CEF689595}" type="presParOf" srcId="{743D807C-1B27-4D07-BC44-B2C7B4ECCAD8}" destId="{A45CE72F-1A5F-48B7-A913-4F419D43CCF2}" srcOrd="6" destOrd="0" presId="urn:microsoft.com/office/officeart/2005/8/layout/matrix1"/>
    <dgm:cxn modelId="{D139BEA7-14E4-4C59-ACE0-BE56CFA056CF}" type="presParOf" srcId="{743D807C-1B27-4D07-BC44-B2C7B4ECCAD8}" destId="{6E06EFA9-94C1-40EF-83E3-0050B49450D7}" srcOrd="7" destOrd="0" presId="urn:microsoft.com/office/officeart/2005/8/layout/matrix1"/>
    <dgm:cxn modelId="{650B6352-2705-4160-B4A5-59A9263DF26F}" type="presParOf" srcId="{C469DE06-1D0D-4748-BCB3-EFCFCF743262}" destId="{14F93030-ADE2-4857-8085-89460D6224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669CD6-0348-4DC6-AEBB-46E82BFA5F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1DBA4-2F2B-4859-97D1-1F716CD7743C}">
      <dgm:prSet phldrT="[Text]" custT="1"/>
      <dgm:spPr/>
      <dgm:t>
        <a:bodyPr/>
        <a:lstStyle/>
        <a:p>
          <a:r>
            <a:rPr lang="en-US" sz="1200" b="1" dirty="0"/>
            <a:t>Selection pressures in</a:t>
          </a:r>
          <a:br>
            <a:rPr lang="en-US" sz="1200" b="1" dirty="0"/>
          </a:br>
          <a:r>
            <a:rPr lang="en-US" sz="1200" b="1" dirty="0"/>
            <a:t>an environment</a:t>
          </a:r>
        </a:p>
      </dgm:t>
    </dgm:pt>
    <dgm:pt modelId="{D46FABD0-4DAD-4DC7-BDCE-0B5014A67942}" type="parTrans" cxnId="{EB54E7CF-B1D8-4F03-A676-FEF01946E0D5}">
      <dgm:prSet/>
      <dgm:spPr/>
      <dgm:t>
        <a:bodyPr/>
        <a:lstStyle/>
        <a:p>
          <a:endParaRPr lang="en-US" sz="1200"/>
        </a:p>
      </dgm:t>
    </dgm:pt>
    <dgm:pt modelId="{8C18B700-FEFA-4895-B138-457B00B91FF8}" type="sibTrans" cxnId="{EB54E7CF-B1D8-4F03-A676-FEF01946E0D5}">
      <dgm:prSet/>
      <dgm:spPr/>
      <dgm:t>
        <a:bodyPr/>
        <a:lstStyle/>
        <a:p>
          <a:endParaRPr lang="en-US" sz="1200"/>
        </a:p>
      </dgm:t>
    </dgm:pt>
    <dgm:pt modelId="{CD604E46-7C58-434A-9D52-187CB5ED0D7B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200" dirty="0">
            <a:solidFill>
              <a:schemeClr val="accent1"/>
            </a:solidFill>
          </a:endParaRPr>
        </a:p>
      </dgm:t>
    </dgm:pt>
    <dgm:pt modelId="{8EFAAA83-AEC4-4462-B5B3-AD48FD610820}" type="parTrans" cxnId="{7D5E9F80-96B4-47BA-A7B3-4AFE7CBF361B}">
      <dgm:prSet/>
      <dgm:spPr/>
      <dgm:t>
        <a:bodyPr/>
        <a:lstStyle/>
        <a:p>
          <a:endParaRPr lang="en-US" sz="1200"/>
        </a:p>
      </dgm:t>
    </dgm:pt>
    <dgm:pt modelId="{00F4602A-9C49-4CF4-A976-7C1C0AADDBA2}" type="sibTrans" cxnId="{7D5E9F80-96B4-47BA-A7B3-4AFE7CBF361B}">
      <dgm:prSet/>
      <dgm:spPr/>
      <dgm:t>
        <a:bodyPr/>
        <a:lstStyle/>
        <a:p>
          <a:endParaRPr lang="en-US" sz="1200"/>
        </a:p>
      </dgm:t>
    </dgm:pt>
    <dgm:pt modelId="{0227B43C-8EF5-4D20-AEC5-A977060753A0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200" dirty="0">
            <a:solidFill>
              <a:schemeClr val="accent1"/>
            </a:solidFill>
          </a:endParaRPr>
        </a:p>
      </dgm:t>
    </dgm:pt>
    <dgm:pt modelId="{57A21E40-E3F2-4215-A3C4-ED379E10CDA1}" type="parTrans" cxnId="{408D4F91-81E5-40B3-9346-C7258917EC1B}">
      <dgm:prSet/>
      <dgm:spPr/>
      <dgm:t>
        <a:bodyPr/>
        <a:lstStyle/>
        <a:p>
          <a:endParaRPr lang="en-US" sz="1200"/>
        </a:p>
      </dgm:t>
    </dgm:pt>
    <dgm:pt modelId="{019F39A3-2029-413C-A036-503486F4F787}" type="sibTrans" cxnId="{408D4F91-81E5-40B3-9346-C7258917EC1B}">
      <dgm:prSet/>
      <dgm:spPr/>
      <dgm:t>
        <a:bodyPr/>
        <a:lstStyle/>
        <a:p>
          <a:endParaRPr lang="en-US" sz="1200"/>
        </a:p>
      </dgm:t>
    </dgm:pt>
    <dgm:pt modelId="{279171A0-AE61-4135-BBC0-F2A8262F2AFD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200" dirty="0">
            <a:solidFill>
              <a:schemeClr val="accent1"/>
            </a:solidFill>
          </a:endParaRPr>
        </a:p>
      </dgm:t>
    </dgm:pt>
    <dgm:pt modelId="{BC434810-571B-4AEF-B63E-86580DF62325}" type="parTrans" cxnId="{5B6C16B4-64BF-44BD-9CD4-C07CDE11F1E1}">
      <dgm:prSet/>
      <dgm:spPr/>
      <dgm:t>
        <a:bodyPr/>
        <a:lstStyle/>
        <a:p>
          <a:endParaRPr lang="en-US" sz="1200"/>
        </a:p>
      </dgm:t>
    </dgm:pt>
    <dgm:pt modelId="{7C910375-A693-4352-92D6-CF2E8F02F282}" type="sibTrans" cxnId="{5B6C16B4-64BF-44BD-9CD4-C07CDE11F1E1}">
      <dgm:prSet/>
      <dgm:spPr/>
      <dgm:t>
        <a:bodyPr/>
        <a:lstStyle/>
        <a:p>
          <a:endParaRPr lang="en-US" sz="1200"/>
        </a:p>
      </dgm:t>
    </dgm:pt>
    <dgm:pt modelId="{EA075D7E-5C35-449A-94A6-F13C6914E6C5}" type="pres">
      <dgm:prSet presAssocID="{9A669CD6-0348-4DC6-AEBB-46E82BFA5F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F4EDAFA-A64C-4831-ABEF-E5BD917A352F}" type="pres">
      <dgm:prSet presAssocID="{E231DBA4-2F2B-4859-97D1-1F716CD7743C}" presName="hierRoot1" presStyleCnt="0">
        <dgm:presLayoutVars>
          <dgm:hierBranch val="init"/>
        </dgm:presLayoutVars>
      </dgm:prSet>
      <dgm:spPr/>
    </dgm:pt>
    <dgm:pt modelId="{5B637ED3-2EAF-4F1D-889E-EA295933EE68}" type="pres">
      <dgm:prSet presAssocID="{E231DBA4-2F2B-4859-97D1-1F716CD7743C}" presName="rootComposite1" presStyleCnt="0"/>
      <dgm:spPr/>
    </dgm:pt>
    <dgm:pt modelId="{14BCF934-C4FC-45ED-8035-61AD7A658CB9}" type="pres">
      <dgm:prSet presAssocID="{E231DBA4-2F2B-4859-97D1-1F716CD7743C}" presName="rootText1" presStyleLbl="node0" presStyleIdx="0" presStyleCnt="1" custScaleX="110786" custScaleY="55097" custLinFactNeighborX="1173" custLinFactNeighborY="-150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FE52B61-AAF8-41FA-85C5-A9BE9DBFE787}" type="pres">
      <dgm:prSet presAssocID="{E231DBA4-2F2B-4859-97D1-1F716CD774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C963BA4-301B-4EFD-B83F-3D576219757F}" type="pres">
      <dgm:prSet presAssocID="{E231DBA4-2F2B-4859-97D1-1F716CD7743C}" presName="hierChild2" presStyleCnt="0"/>
      <dgm:spPr/>
    </dgm:pt>
    <dgm:pt modelId="{70AB8172-C8F8-44A1-A093-6EC7F4C9D575}" type="pres">
      <dgm:prSet presAssocID="{8EFAAA83-AEC4-4462-B5B3-AD48FD61082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756B184-FAE2-49DD-AC0C-B89ED7B27690}" type="pres">
      <dgm:prSet presAssocID="{CD604E46-7C58-434A-9D52-187CB5ED0D7B}" presName="hierRoot2" presStyleCnt="0">
        <dgm:presLayoutVars>
          <dgm:hierBranch val="init"/>
        </dgm:presLayoutVars>
      </dgm:prSet>
      <dgm:spPr/>
    </dgm:pt>
    <dgm:pt modelId="{44584AF2-D211-4048-BEFA-866759674699}" type="pres">
      <dgm:prSet presAssocID="{CD604E46-7C58-434A-9D52-187CB5ED0D7B}" presName="rootComposite" presStyleCnt="0"/>
      <dgm:spPr/>
    </dgm:pt>
    <dgm:pt modelId="{8C8A9385-E4F4-4810-A65D-DAAD02225ABF}" type="pres">
      <dgm:prSet presAssocID="{CD604E46-7C58-434A-9D52-187CB5ED0D7B}" presName="rootText" presStyleLbl="node2" presStyleIdx="0" presStyleCnt="3" custScaleX="70446" custScaleY="761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FC23FC5-58ED-47DF-B904-03FBD02C4B52}" type="pres">
      <dgm:prSet presAssocID="{CD604E46-7C58-434A-9D52-187CB5ED0D7B}" presName="rootConnector" presStyleLbl="node2" presStyleIdx="0" presStyleCnt="3"/>
      <dgm:spPr/>
      <dgm:t>
        <a:bodyPr/>
        <a:lstStyle/>
        <a:p>
          <a:endParaRPr lang="en-US"/>
        </a:p>
      </dgm:t>
    </dgm:pt>
    <dgm:pt modelId="{2D8CB34D-1D23-4F06-80B1-17B55EFE3771}" type="pres">
      <dgm:prSet presAssocID="{CD604E46-7C58-434A-9D52-187CB5ED0D7B}" presName="hierChild4" presStyleCnt="0"/>
      <dgm:spPr/>
    </dgm:pt>
    <dgm:pt modelId="{B3F7ECE4-3DAB-4FE2-B1D9-EB8B12AABEC4}" type="pres">
      <dgm:prSet presAssocID="{CD604E46-7C58-434A-9D52-187CB5ED0D7B}" presName="hierChild5" presStyleCnt="0"/>
      <dgm:spPr/>
    </dgm:pt>
    <dgm:pt modelId="{925278DE-2F7E-4F7E-BBFC-92196B10443E}" type="pres">
      <dgm:prSet presAssocID="{57A21E40-E3F2-4215-A3C4-ED379E10CDA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ADD3050-23FA-4C59-B3FA-86B54559E578}" type="pres">
      <dgm:prSet presAssocID="{0227B43C-8EF5-4D20-AEC5-A977060753A0}" presName="hierRoot2" presStyleCnt="0">
        <dgm:presLayoutVars>
          <dgm:hierBranch val="init"/>
        </dgm:presLayoutVars>
      </dgm:prSet>
      <dgm:spPr/>
    </dgm:pt>
    <dgm:pt modelId="{3ADA9291-09AE-43AC-B3D4-A076AF1521E6}" type="pres">
      <dgm:prSet presAssocID="{0227B43C-8EF5-4D20-AEC5-A977060753A0}" presName="rootComposite" presStyleCnt="0"/>
      <dgm:spPr/>
    </dgm:pt>
    <dgm:pt modelId="{56768494-6B20-407A-9211-216D036AC7AE}" type="pres">
      <dgm:prSet presAssocID="{0227B43C-8EF5-4D20-AEC5-A977060753A0}" presName="rootText" presStyleLbl="node2" presStyleIdx="1" presStyleCnt="3" custScaleX="70446" custScaleY="760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F6AC328-4803-4DB5-AA04-7A374FE34FD0}" type="pres">
      <dgm:prSet presAssocID="{0227B43C-8EF5-4D20-AEC5-A977060753A0}" presName="rootConnector" presStyleLbl="node2" presStyleIdx="1" presStyleCnt="3"/>
      <dgm:spPr/>
      <dgm:t>
        <a:bodyPr/>
        <a:lstStyle/>
        <a:p>
          <a:endParaRPr lang="en-US"/>
        </a:p>
      </dgm:t>
    </dgm:pt>
    <dgm:pt modelId="{4869EE5B-7B0C-413C-8D7C-F4E503239C24}" type="pres">
      <dgm:prSet presAssocID="{0227B43C-8EF5-4D20-AEC5-A977060753A0}" presName="hierChild4" presStyleCnt="0"/>
      <dgm:spPr/>
    </dgm:pt>
    <dgm:pt modelId="{D2377FF3-7016-461C-9711-CF42F9CD04C2}" type="pres">
      <dgm:prSet presAssocID="{0227B43C-8EF5-4D20-AEC5-A977060753A0}" presName="hierChild5" presStyleCnt="0"/>
      <dgm:spPr/>
    </dgm:pt>
    <dgm:pt modelId="{34B1A33E-ACD2-422B-A7C8-7E33CC7C9D4C}" type="pres">
      <dgm:prSet presAssocID="{BC434810-571B-4AEF-B63E-86580DF6232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80B0D28-650D-4D4E-9EAF-07393C385FC5}" type="pres">
      <dgm:prSet presAssocID="{279171A0-AE61-4135-BBC0-F2A8262F2AFD}" presName="hierRoot2" presStyleCnt="0">
        <dgm:presLayoutVars>
          <dgm:hierBranch val="init"/>
        </dgm:presLayoutVars>
      </dgm:prSet>
      <dgm:spPr/>
    </dgm:pt>
    <dgm:pt modelId="{F26E3D0E-4C46-4008-96DA-211B55A976FB}" type="pres">
      <dgm:prSet presAssocID="{279171A0-AE61-4135-BBC0-F2A8262F2AFD}" presName="rootComposite" presStyleCnt="0"/>
      <dgm:spPr/>
    </dgm:pt>
    <dgm:pt modelId="{6EEF0B3B-CFC6-463F-B176-54D095E755D8}" type="pres">
      <dgm:prSet presAssocID="{279171A0-AE61-4135-BBC0-F2A8262F2AFD}" presName="rootText" presStyleLbl="node2" presStyleIdx="2" presStyleCnt="3" custScaleX="70446" custScaleY="7616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66BA105-5737-49FE-95B6-E36A2570A0C2}" type="pres">
      <dgm:prSet presAssocID="{279171A0-AE61-4135-BBC0-F2A8262F2AFD}" presName="rootConnector" presStyleLbl="node2" presStyleIdx="2" presStyleCnt="3"/>
      <dgm:spPr/>
      <dgm:t>
        <a:bodyPr/>
        <a:lstStyle/>
        <a:p>
          <a:endParaRPr lang="en-US"/>
        </a:p>
      </dgm:t>
    </dgm:pt>
    <dgm:pt modelId="{C1DE98A6-C372-4DFA-93DF-B1879F9F02D7}" type="pres">
      <dgm:prSet presAssocID="{279171A0-AE61-4135-BBC0-F2A8262F2AFD}" presName="hierChild4" presStyleCnt="0"/>
      <dgm:spPr/>
    </dgm:pt>
    <dgm:pt modelId="{3A9DB24C-1627-4B15-BD66-1116640022A2}" type="pres">
      <dgm:prSet presAssocID="{279171A0-AE61-4135-BBC0-F2A8262F2AFD}" presName="hierChild5" presStyleCnt="0"/>
      <dgm:spPr/>
    </dgm:pt>
    <dgm:pt modelId="{098A9C7B-FE2E-4E6D-B789-4BFE52634B8B}" type="pres">
      <dgm:prSet presAssocID="{E231DBA4-2F2B-4859-97D1-1F716CD7743C}" presName="hierChild3" presStyleCnt="0"/>
      <dgm:spPr/>
    </dgm:pt>
  </dgm:ptLst>
  <dgm:cxnLst>
    <dgm:cxn modelId="{59A97D72-4FBD-4040-BB16-404E03F11860}" type="presOf" srcId="{0227B43C-8EF5-4D20-AEC5-A977060753A0}" destId="{8F6AC328-4803-4DB5-AA04-7A374FE34FD0}" srcOrd="1" destOrd="0" presId="urn:microsoft.com/office/officeart/2005/8/layout/orgChart1"/>
    <dgm:cxn modelId="{7D5E9F80-96B4-47BA-A7B3-4AFE7CBF361B}" srcId="{E231DBA4-2F2B-4859-97D1-1F716CD7743C}" destId="{CD604E46-7C58-434A-9D52-187CB5ED0D7B}" srcOrd="0" destOrd="0" parTransId="{8EFAAA83-AEC4-4462-B5B3-AD48FD610820}" sibTransId="{00F4602A-9C49-4CF4-A976-7C1C0AADDBA2}"/>
    <dgm:cxn modelId="{2D8BA4DE-DD5B-4244-820F-AB039B031524}" type="presOf" srcId="{9A669CD6-0348-4DC6-AEBB-46E82BFA5F52}" destId="{EA075D7E-5C35-449A-94A6-F13C6914E6C5}" srcOrd="0" destOrd="0" presId="urn:microsoft.com/office/officeart/2005/8/layout/orgChart1"/>
    <dgm:cxn modelId="{1C456213-696C-42A4-9AB9-DF29DF09136E}" type="presOf" srcId="{BC434810-571B-4AEF-B63E-86580DF62325}" destId="{34B1A33E-ACD2-422B-A7C8-7E33CC7C9D4C}" srcOrd="0" destOrd="0" presId="urn:microsoft.com/office/officeart/2005/8/layout/orgChart1"/>
    <dgm:cxn modelId="{EB54E7CF-B1D8-4F03-A676-FEF01946E0D5}" srcId="{9A669CD6-0348-4DC6-AEBB-46E82BFA5F52}" destId="{E231DBA4-2F2B-4859-97D1-1F716CD7743C}" srcOrd="0" destOrd="0" parTransId="{D46FABD0-4DAD-4DC7-BDCE-0B5014A67942}" sibTransId="{8C18B700-FEFA-4895-B138-457B00B91FF8}"/>
    <dgm:cxn modelId="{B807F6B5-5C40-4CDA-B6C4-72CC1CA88BFE}" type="presOf" srcId="{279171A0-AE61-4135-BBC0-F2A8262F2AFD}" destId="{A66BA105-5737-49FE-95B6-E36A2570A0C2}" srcOrd="1" destOrd="0" presId="urn:microsoft.com/office/officeart/2005/8/layout/orgChart1"/>
    <dgm:cxn modelId="{DE07442B-9996-4F16-925C-90E66493C053}" type="presOf" srcId="{279171A0-AE61-4135-BBC0-F2A8262F2AFD}" destId="{6EEF0B3B-CFC6-463F-B176-54D095E755D8}" srcOrd="0" destOrd="0" presId="urn:microsoft.com/office/officeart/2005/8/layout/orgChart1"/>
    <dgm:cxn modelId="{5B6C16B4-64BF-44BD-9CD4-C07CDE11F1E1}" srcId="{E231DBA4-2F2B-4859-97D1-1F716CD7743C}" destId="{279171A0-AE61-4135-BBC0-F2A8262F2AFD}" srcOrd="2" destOrd="0" parTransId="{BC434810-571B-4AEF-B63E-86580DF62325}" sibTransId="{7C910375-A693-4352-92D6-CF2E8F02F282}"/>
    <dgm:cxn modelId="{20C01ACA-BC93-40AE-8ABA-B6520BEDF106}" type="presOf" srcId="{8EFAAA83-AEC4-4462-B5B3-AD48FD610820}" destId="{70AB8172-C8F8-44A1-A093-6EC7F4C9D575}" srcOrd="0" destOrd="0" presId="urn:microsoft.com/office/officeart/2005/8/layout/orgChart1"/>
    <dgm:cxn modelId="{3E856DA3-23FA-458A-935F-8A3F6549101E}" type="presOf" srcId="{57A21E40-E3F2-4215-A3C4-ED379E10CDA1}" destId="{925278DE-2F7E-4F7E-BBFC-92196B10443E}" srcOrd="0" destOrd="0" presId="urn:microsoft.com/office/officeart/2005/8/layout/orgChart1"/>
    <dgm:cxn modelId="{3DDF7C7F-A0BF-4651-BFA7-3FCCA6194496}" type="presOf" srcId="{E231DBA4-2F2B-4859-97D1-1F716CD7743C}" destId="{14BCF934-C4FC-45ED-8035-61AD7A658CB9}" srcOrd="0" destOrd="0" presId="urn:microsoft.com/office/officeart/2005/8/layout/orgChart1"/>
    <dgm:cxn modelId="{8B6774B8-7FF7-4083-94D1-22BB9F31CC1B}" type="presOf" srcId="{CD604E46-7C58-434A-9D52-187CB5ED0D7B}" destId="{7FC23FC5-58ED-47DF-B904-03FBD02C4B52}" srcOrd="1" destOrd="0" presId="urn:microsoft.com/office/officeart/2005/8/layout/orgChart1"/>
    <dgm:cxn modelId="{9741DC7D-3F8B-45A9-8BCB-35B10CB007CA}" type="presOf" srcId="{0227B43C-8EF5-4D20-AEC5-A977060753A0}" destId="{56768494-6B20-407A-9211-216D036AC7AE}" srcOrd="0" destOrd="0" presId="urn:microsoft.com/office/officeart/2005/8/layout/orgChart1"/>
    <dgm:cxn modelId="{408D4F91-81E5-40B3-9346-C7258917EC1B}" srcId="{E231DBA4-2F2B-4859-97D1-1F716CD7743C}" destId="{0227B43C-8EF5-4D20-AEC5-A977060753A0}" srcOrd="1" destOrd="0" parTransId="{57A21E40-E3F2-4215-A3C4-ED379E10CDA1}" sibTransId="{019F39A3-2029-413C-A036-503486F4F787}"/>
    <dgm:cxn modelId="{409F1B0C-400B-49B7-8350-FB91727FC991}" type="presOf" srcId="{CD604E46-7C58-434A-9D52-187CB5ED0D7B}" destId="{8C8A9385-E4F4-4810-A65D-DAAD02225ABF}" srcOrd="0" destOrd="0" presId="urn:microsoft.com/office/officeart/2005/8/layout/orgChart1"/>
    <dgm:cxn modelId="{753601F6-4177-433C-BE70-43ED1F3E09BD}" type="presOf" srcId="{E231DBA4-2F2B-4859-97D1-1F716CD7743C}" destId="{3FE52B61-AAF8-41FA-85C5-A9BE9DBFE787}" srcOrd="1" destOrd="0" presId="urn:microsoft.com/office/officeart/2005/8/layout/orgChart1"/>
    <dgm:cxn modelId="{787E9AB5-432B-4C3F-8623-68AD36F63BCF}" type="presParOf" srcId="{EA075D7E-5C35-449A-94A6-F13C6914E6C5}" destId="{4F4EDAFA-A64C-4831-ABEF-E5BD917A352F}" srcOrd="0" destOrd="0" presId="urn:microsoft.com/office/officeart/2005/8/layout/orgChart1"/>
    <dgm:cxn modelId="{C1A2BDA8-CBCA-420A-BB7C-8E1EBE452C3F}" type="presParOf" srcId="{4F4EDAFA-A64C-4831-ABEF-E5BD917A352F}" destId="{5B637ED3-2EAF-4F1D-889E-EA295933EE68}" srcOrd="0" destOrd="0" presId="urn:microsoft.com/office/officeart/2005/8/layout/orgChart1"/>
    <dgm:cxn modelId="{C93A4E7E-2A5C-4D11-B0C9-9EA75DDC04F3}" type="presParOf" srcId="{5B637ED3-2EAF-4F1D-889E-EA295933EE68}" destId="{14BCF934-C4FC-45ED-8035-61AD7A658CB9}" srcOrd="0" destOrd="0" presId="urn:microsoft.com/office/officeart/2005/8/layout/orgChart1"/>
    <dgm:cxn modelId="{F5EAB52D-715C-4876-BD0C-F62E273C7ECD}" type="presParOf" srcId="{5B637ED3-2EAF-4F1D-889E-EA295933EE68}" destId="{3FE52B61-AAF8-41FA-85C5-A9BE9DBFE787}" srcOrd="1" destOrd="0" presId="urn:microsoft.com/office/officeart/2005/8/layout/orgChart1"/>
    <dgm:cxn modelId="{81ED9591-E517-4330-9DC3-A6FE31B961FB}" type="presParOf" srcId="{4F4EDAFA-A64C-4831-ABEF-E5BD917A352F}" destId="{9C963BA4-301B-4EFD-B83F-3D576219757F}" srcOrd="1" destOrd="0" presId="urn:microsoft.com/office/officeart/2005/8/layout/orgChart1"/>
    <dgm:cxn modelId="{D456A1F2-568F-4C38-A14D-E25738F67BFE}" type="presParOf" srcId="{9C963BA4-301B-4EFD-B83F-3D576219757F}" destId="{70AB8172-C8F8-44A1-A093-6EC7F4C9D575}" srcOrd="0" destOrd="0" presId="urn:microsoft.com/office/officeart/2005/8/layout/orgChart1"/>
    <dgm:cxn modelId="{7BDD3B61-81B5-4FEB-ABA9-8DA26E2D857C}" type="presParOf" srcId="{9C963BA4-301B-4EFD-B83F-3D576219757F}" destId="{A756B184-FAE2-49DD-AC0C-B89ED7B27690}" srcOrd="1" destOrd="0" presId="urn:microsoft.com/office/officeart/2005/8/layout/orgChart1"/>
    <dgm:cxn modelId="{9CBAC279-ACF6-4872-A9F6-D473A0D5F807}" type="presParOf" srcId="{A756B184-FAE2-49DD-AC0C-B89ED7B27690}" destId="{44584AF2-D211-4048-BEFA-866759674699}" srcOrd="0" destOrd="0" presId="urn:microsoft.com/office/officeart/2005/8/layout/orgChart1"/>
    <dgm:cxn modelId="{664C3008-6422-492F-B602-83262AE5F7BE}" type="presParOf" srcId="{44584AF2-D211-4048-BEFA-866759674699}" destId="{8C8A9385-E4F4-4810-A65D-DAAD02225ABF}" srcOrd="0" destOrd="0" presId="urn:microsoft.com/office/officeart/2005/8/layout/orgChart1"/>
    <dgm:cxn modelId="{601FA7B6-146A-4E2A-820F-B1C4ED4B50B1}" type="presParOf" srcId="{44584AF2-D211-4048-BEFA-866759674699}" destId="{7FC23FC5-58ED-47DF-B904-03FBD02C4B52}" srcOrd="1" destOrd="0" presId="urn:microsoft.com/office/officeart/2005/8/layout/orgChart1"/>
    <dgm:cxn modelId="{384270C5-B24F-45A4-A938-5B2902567D84}" type="presParOf" srcId="{A756B184-FAE2-49DD-AC0C-B89ED7B27690}" destId="{2D8CB34D-1D23-4F06-80B1-17B55EFE3771}" srcOrd="1" destOrd="0" presId="urn:microsoft.com/office/officeart/2005/8/layout/orgChart1"/>
    <dgm:cxn modelId="{FCA7A99C-8A00-4070-8F9F-4BC6792D7628}" type="presParOf" srcId="{A756B184-FAE2-49DD-AC0C-B89ED7B27690}" destId="{B3F7ECE4-3DAB-4FE2-B1D9-EB8B12AABEC4}" srcOrd="2" destOrd="0" presId="urn:microsoft.com/office/officeart/2005/8/layout/orgChart1"/>
    <dgm:cxn modelId="{C6B8563A-0FAD-41C8-8875-9334527BD19E}" type="presParOf" srcId="{9C963BA4-301B-4EFD-B83F-3D576219757F}" destId="{925278DE-2F7E-4F7E-BBFC-92196B10443E}" srcOrd="2" destOrd="0" presId="urn:microsoft.com/office/officeart/2005/8/layout/orgChart1"/>
    <dgm:cxn modelId="{CE53A0A5-7B8E-4185-B630-D8EF14115E25}" type="presParOf" srcId="{9C963BA4-301B-4EFD-B83F-3D576219757F}" destId="{6ADD3050-23FA-4C59-B3FA-86B54559E578}" srcOrd="3" destOrd="0" presId="urn:microsoft.com/office/officeart/2005/8/layout/orgChart1"/>
    <dgm:cxn modelId="{1D8A3426-E3E0-4F83-ABC2-9CC1D4CF1946}" type="presParOf" srcId="{6ADD3050-23FA-4C59-B3FA-86B54559E578}" destId="{3ADA9291-09AE-43AC-B3D4-A076AF1521E6}" srcOrd="0" destOrd="0" presId="urn:microsoft.com/office/officeart/2005/8/layout/orgChart1"/>
    <dgm:cxn modelId="{84369460-3CF7-450F-AD9D-FB7C3A021D59}" type="presParOf" srcId="{3ADA9291-09AE-43AC-B3D4-A076AF1521E6}" destId="{56768494-6B20-407A-9211-216D036AC7AE}" srcOrd="0" destOrd="0" presId="urn:microsoft.com/office/officeart/2005/8/layout/orgChart1"/>
    <dgm:cxn modelId="{F007DC96-7DA3-4F33-B2EA-D8ECF16C4873}" type="presParOf" srcId="{3ADA9291-09AE-43AC-B3D4-A076AF1521E6}" destId="{8F6AC328-4803-4DB5-AA04-7A374FE34FD0}" srcOrd="1" destOrd="0" presId="urn:microsoft.com/office/officeart/2005/8/layout/orgChart1"/>
    <dgm:cxn modelId="{947B43F3-6221-472E-BD26-33B3C0B108CA}" type="presParOf" srcId="{6ADD3050-23FA-4C59-B3FA-86B54559E578}" destId="{4869EE5B-7B0C-413C-8D7C-F4E503239C24}" srcOrd="1" destOrd="0" presId="urn:microsoft.com/office/officeart/2005/8/layout/orgChart1"/>
    <dgm:cxn modelId="{60018AB3-BEA2-4444-8402-3D1BF7F73A52}" type="presParOf" srcId="{6ADD3050-23FA-4C59-B3FA-86B54559E578}" destId="{D2377FF3-7016-461C-9711-CF42F9CD04C2}" srcOrd="2" destOrd="0" presId="urn:microsoft.com/office/officeart/2005/8/layout/orgChart1"/>
    <dgm:cxn modelId="{210CEF0C-446C-46F8-A466-75580E286245}" type="presParOf" srcId="{9C963BA4-301B-4EFD-B83F-3D576219757F}" destId="{34B1A33E-ACD2-422B-A7C8-7E33CC7C9D4C}" srcOrd="4" destOrd="0" presId="urn:microsoft.com/office/officeart/2005/8/layout/orgChart1"/>
    <dgm:cxn modelId="{C14B719A-33EB-4507-BD9F-F86B9FC9AA90}" type="presParOf" srcId="{9C963BA4-301B-4EFD-B83F-3D576219757F}" destId="{180B0D28-650D-4D4E-9EAF-07393C385FC5}" srcOrd="5" destOrd="0" presId="urn:microsoft.com/office/officeart/2005/8/layout/orgChart1"/>
    <dgm:cxn modelId="{10DF0281-2C94-4FC0-BA21-17EFB3F3035B}" type="presParOf" srcId="{180B0D28-650D-4D4E-9EAF-07393C385FC5}" destId="{F26E3D0E-4C46-4008-96DA-211B55A976FB}" srcOrd="0" destOrd="0" presId="urn:microsoft.com/office/officeart/2005/8/layout/orgChart1"/>
    <dgm:cxn modelId="{F180E759-32AF-446F-A9C0-1B7B4A5C3EF7}" type="presParOf" srcId="{F26E3D0E-4C46-4008-96DA-211B55A976FB}" destId="{6EEF0B3B-CFC6-463F-B176-54D095E755D8}" srcOrd="0" destOrd="0" presId="urn:microsoft.com/office/officeart/2005/8/layout/orgChart1"/>
    <dgm:cxn modelId="{6538193A-01D0-4124-8B62-AF6CD72637AA}" type="presParOf" srcId="{F26E3D0E-4C46-4008-96DA-211B55A976FB}" destId="{A66BA105-5737-49FE-95B6-E36A2570A0C2}" srcOrd="1" destOrd="0" presId="urn:microsoft.com/office/officeart/2005/8/layout/orgChart1"/>
    <dgm:cxn modelId="{712C8C22-BE9B-49C4-8F5E-94CDE092D718}" type="presParOf" srcId="{180B0D28-650D-4D4E-9EAF-07393C385FC5}" destId="{C1DE98A6-C372-4DFA-93DF-B1879F9F02D7}" srcOrd="1" destOrd="0" presId="urn:microsoft.com/office/officeart/2005/8/layout/orgChart1"/>
    <dgm:cxn modelId="{548B3252-A72F-4330-BA06-30096525CEED}" type="presParOf" srcId="{180B0D28-650D-4D4E-9EAF-07393C385FC5}" destId="{3A9DB24C-1627-4B15-BD66-1116640022A2}" srcOrd="2" destOrd="0" presId="urn:microsoft.com/office/officeart/2005/8/layout/orgChart1"/>
    <dgm:cxn modelId="{E161E6C4-625B-46AC-A625-36BE4B291584}" type="presParOf" srcId="{4F4EDAFA-A64C-4831-ABEF-E5BD917A352F}" destId="{098A9C7B-FE2E-4E6D-B789-4BFE52634B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0943C1-EA48-43CD-AAEF-11FD6052C83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37F4D8D-CCC8-4DCE-8D88-ED09570010C2}">
      <dgm:prSet phldrT="[Text]"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en-US" sz="1200" dirty="0">
            <a:solidFill>
              <a:schemeClr val="accent1"/>
            </a:solidFill>
          </a:endParaRPr>
        </a:p>
      </dgm:t>
    </dgm:pt>
    <dgm:pt modelId="{D6143067-CA10-47A5-B9CB-F7FF2A93354D}" type="parTrans" cxnId="{E7CFFA29-E110-49CA-85BF-80945DBEAD18}">
      <dgm:prSet/>
      <dgm:spPr/>
      <dgm:t>
        <a:bodyPr/>
        <a:lstStyle/>
        <a:p>
          <a:endParaRPr lang="en-US" sz="1200"/>
        </a:p>
      </dgm:t>
    </dgm:pt>
    <dgm:pt modelId="{D80950E4-7816-4AC2-BDA4-B2DF4D5164B0}" type="sibTrans" cxnId="{E7CFFA29-E110-49CA-85BF-80945DBEAD18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 sz="1200"/>
        </a:p>
      </dgm:t>
    </dgm:pt>
    <dgm:pt modelId="{547F2A65-D291-4BFA-8DCF-6F580A9545AA}">
      <dgm:prSet phldrT="[Text]"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200" dirty="0">
              <a:solidFill>
                <a:schemeClr val="accent1"/>
              </a:solidFill>
            </a:rPr>
            <a:t>It leads to changes in allele frequency in the gene pool of a population.</a:t>
          </a:r>
        </a:p>
      </dgm:t>
    </dgm:pt>
    <dgm:pt modelId="{30ED02CA-5DBB-4346-B6EF-A13FE307F968}" type="parTrans" cxnId="{2DCDD11E-154F-4DEF-A48C-616C9C6F95C2}">
      <dgm:prSet/>
      <dgm:spPr/>
      <dgm:t>
        <a:bodyPr/>
        <a:lstStyle/>
        <a:p>
          <a:endParaRPr lang="en-US" sz="1200"/>
        </a:p>
      </dgm:t>
    </dgm:pt>
    <dgm:pt modelId="{38CAA8E3-4113-4EFE-8A10-8B1F5A523412}" type="sibTrans" cxnId="{2DCDD11E-154F-4DEF-A48C-616C9C6F95C2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 sz="1200"/>
        </a:p>
      </dgm:t>
    </dgm:pt>
    <dgm:pt modelId="{9FB515F1-558C-480B-BEF5-67E58986D662}">
      <dgm:prSet phldrT="[Text]" custT="1"/>
      <dgm:spPr>
        <a:solidFill>
          <a:schemeClr val="bg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 sz="1200" b="1" dirty="0">
            <a:solidFill>
              <a:schemeClr val="accent1"/>
            </a:solidFill>
          </a:endParaRPr>
        </a:p>
      </dgm:t>
    </dgm:pt>
    <dgm:pt modelId="{67542C49-099A-45E5-927A-9F0385A433A5}" type="parTrans" cxnId="{E25FFB03-5B96-4156-8E25-F9064D950B15}">
      <dgm:prSet/>
      <dgm:spPr/>
      <dgm:t>
        <a:bodyPr/>
        <a:lstStyle/>
        <a:p>
          <a:endParaRPr lang="en-US" sz="1200"/>
        </a:p>
      </dgm:t>
    </dgm:pt>
    <dgm:pt modelId="{D53945AF-63A0-4562-A27C-4E78A4EC90E8}" type="sibTrans" cxnId="{E25FFB03-5B96-4156-8E25-F9064D950B15}">
      <dgm:prSet/>
      <dgm:spPr/>
      <dgm:t>
        <a:bodyPr/>
        <a:lstStyle/>
        <a:p>
          <a:endParaRPr lang="en-US" sz="1200"/>
        </a:p>
      </dgm:t>
    </dgm:pt>
    <dgm:pt modelId="{007B0268-3F94-4E73-81E3-44156CBF7873}" type="pres">
      <dgm:prSet presAssocID="{EC0943C1-EA48-43CD-AAEF-11FD6052C837}" presName="linearFlow" presStyleCnt="0">
        <dgm:presLayoutVars>
          <dgm:resizeHandles val="exact"/>
        </dgm:presLayoutVars>
      </dgm:prSet>
      <dgm:spPr/>
    </dgm:pt>
    <dgm:pt modelId="{8993EB40-8154-40D8-8782-2A1E7DEDBA3F}" type="pres">
      <dgm:prSet presAssocID="{437F4D8D-CCC8-4DCE-8D88-ED09570010C2}" presName="node" presStyleLbl="node1" presStyleIdx="0" presStyleCnt="3" custScaleY="84721" custLinFactNeighborX="927" custLinFactNeighborY="66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F7B4CE5-7ADB-4B3D-843D-CD46BA3A3F4C}" type="pres">
      <dgm:prSet presAssocID="{D80950E4-7816-4AC2-BDA4-B2DF4D5164B0}" presName="sibTrans" presStyleLbl="sibTrans2D1" presStyleIdx="0" presStyleCnt="2" custScaleY="53218" custLinFactNeighborX="-14348" custLinFactNeighborY="-6163"/>
      <dgm:spPr/>
      <dgm:t>
        <a:bodyPr/>
        <a:lstStyle/>
        <a:p>
          <a:endParaRPr lang="en-US"/>
        </a:p>
      </dgm:t>
    </dgm:pt>
    <dgm:pt modelId="{0CEE4A6D-E1AD-4EEE-A5F2-4A4F17B9EA61}" type="pres">
      <dgm:prSet presAssocID="{D80950E4-7816-4AC2-BDA4-B2DF4D5164B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B1797F9-3EF4-4B18-9C71-6DA3FC40AE77}" type="pres">
      <dgm:prSet presAssocID="{547F2A65-D291-4BFA-8DCF-6F580A9545AA}" presName="node" presStyleLbl="node1" presStyleIdx="1" presStyleCnt="3" custScaleY="57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2B3A1-B640-485D-95BB-9CAA649DC360}" type="pres">
      <dgm:prSet presAssocID="{38CAA8E3-4113-4EFE-8A10-8B1F5A523412}" presName="sibTrans" presStyleLbl="sibTrans2D1" presStyleIdx="1" presStyleCnt="2" custScaleY="42595"/>
      <dgm:spPr/>
      <dgm:t>
        <a:bodyPr/>
        <a:lstStyle/>
        <a:p>
          <a:endParaRPr lang="en-US"/>
        </a:p>
      </dgm:t>
    </dgm:pt>
    <dgm:pt modelId="{BB63D098-D8B6-46CA-986B-F1749D71D2CB}" type="pres">
      <dgm:prSet presAssocID="{38CAA8E3-4113-4EFE-8A10-8B1F5A52341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088DCEC-E798-4F26-AD80-DB2D29EE47A7}" type="pres">
      <dgm:prSet presAssocID="{9FB515F1-558C-480B-BEF5-67E58986D662}" presName="node" presStyleLbl="node1" presStyleIdx="2" presStyleCnt="3" custScaleY="121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FFA29-E110-49CA-85BF-80945DBEAD18}" srcId="{EC0943C1-EA48-43CD-AAEF-11FD6052C837}" destId="{437F4D8D-CCC8-4DCE-8D88-ED09570010C2}" srcOrd="0" destOrd="0" parTransId="{D6143067-CA10-47A5-B9CB-F7FF2A93354D}" sibTransId="{D80950E4-7816-4AC2-BDA4-B2DF4D5164B0}"/>
    <dgm:cxn modelId="{57EBC751-24C3-4A9C-BB2C-F1B6F2323B8F}" type="presOf" srcId="{38CAA8E3-4113-4EFE-8A10-8B1F5A523412}" destId="{3B02B3A1-B640-485D-95BB-9CAA649DC360}" srcOrd="0" destOrd="0" presId="urn:microsoft.com/office/officeart/2005/8/layout/process2"/>
    <dgm:cxn modelId="{1A9B2621-BD00-4D0C-A1E1-6FBBECF4B956}" type="presOf" srcId="{9FB515F1-558C-480B-BEF5-67E58986D662}" destId="{D088DCEC-E798-4F26-AD80-DB2D29EE47A7}" srcOrd="0" destOrd="0" presId="urn:microsoft.com/office/officeart/2005/8/layout/process2"/>
    <dgm:cxn modelId="{BB6C7D4D-36DE-4490-8046-32C54A92D8BE}" type="presOf" srcId="{EC0943C1-EA48-43CD-AAEF-11FD6052C837}" destId="{007B0268-3F94-4E73-81E3-44156CBF7873}" srcOrd="0" destOrd="0" presId="urn:microsoft.com/office/officeart/2005/8/layout/process2"/>
    <dgm:cxn modelId="{6CECA7B9-68A8-46A9-B4BF-6BA9F0E72B41}" type="presOf" srcId="{547F2A65-D291-4BFA-8DCF-6F580A9545AA}" destId="{7B1797F9-3EF4-4B18-9C71-6DA3FC40AE77}" srcOrd="0" destOrd="0" presId="urn:microsoft.com/office/officeart/2005/8/layout/process2"/>
    <dgm:cxn modelId="{E25FFB03-5B96-4156-8E25-F9064D950B15}" srcId="{EC0943C1-EA48-43CD-AAEF-11FD6052C837}" destId="{9FB515F1-558C-480B-BEF5-67E58986D662}" srcOrd="2" destOrd="0" parTransId="{67542C49-099A-45E5-927A-9F0385A433A5}" sibTransId="{D53945AF-63A0-4562-A27C-4E78A4EC90E8}"/>
    <dgm:cxn modelId="{D25A1D7E-166F-4BE6-A4F1-21BCEF5F4604}" type="presOf" srcId="{D80950E4-7816-4AC2-BDA4-B2DF4D5164B0}" destId="{BF7B4CE5-7ADB-4B3D-843D-CD46BA3A3F4C}" srcOrd="0" destOrd="0" presId="urn:microsoft.com/office/officeart/2005/8/layout/process2"/>
    <dgm:cxn modelId="{2DCDD11E-154F-4DEF-A48C-616C9C6F95C2}" srcId="{EC0943C1-EA48-43CD-AAEF-11FD6052C837}" destId="{547F2A65-D291-4BFA-8DCF-6F580A9545AA}" srcOrd="1" destOrd="0" parTransId="{30ED02CA-5DBB-4346-B6EF-A13FE307F968}" sibTransId="{38CAA8E3-4113-4EFE-8A10-8B1F5A523412}"/>
    <dgm:cxn modelId="{49DB8700-BEA8-4F9B-BCAB-D7A719ED744F}" type="presOf" srcId="{38CAA8E3-4113-4EFE-8A10-8B1F5A523412}" destId="{BB63D098-D8B6-46CA-986B-F1749D71D2CB}" srcOrd="1" destOrd="0" presId="urn:microsoft.com/office/officeart/2005/8/layout/process2"/>
    <dgm:cxn modelId="{3CF8E937-9808-481E-8E63-685F80E769E6}" type="presOf" srcId="{437F4D8D-CCC8-4DCE-8D88-ED09570010C2}" destId="{8993EB40-8154-40D8-8782-2A1E7DEDBA3F}" srcOrd="0" destOrd="0" presId="urn:microsoft.com/office/officeart/2005/8/layout/process2"/>
    <dgm:cxn modelId="{78A9FABE-BD64-44A8-BD58-C14B79CE9018}" type="presOf" srcId="{D80950E4-7816-4AC2-BDA4-B2DF4D5164B0}" destId="{0CEE4A6D-E1AD-4EEE-A5F2-4A4F17B9EA61}" srcOrd="1" destOrd="0" presId="urn:microsoft.com/office/officeart/2005/8/layout/process2"/>
    <dgm:cxn modelId="{CDD0ACC7-FF04-4997-8EC0-F1F5179F2FC4}" type="presParOf" srcId="{007B0268-3F94-4E73-81E3-44156CBF7873}" destId="{8993EB40-8154-40D8-8782-2A1E7DEDBA3F}" srcOrd="0" destOrd="0" presId="urn:microsoft.com/office/officeart/2005/8/layout/process2"/>
    <dgm:cxn modelId="{78F27754-EC0D-4776-AF64-1B8A5009C107}" type="presParOf" srcId="{007B0268-3F94-4E73-81E3-44156CBF7873}" destId="{BF7B4CE5-7ADB-4B3D-843D-CD46BA3A3F4C}" srcOrd="1" destOrd="0" presId="urn:microsoft.com/office/officeart/2005/8/layout/process2"/>
    <dgm:cxn modelId="{47BDBD94-FACB-41F6-8DEA-A1BA422A8F9D}" type="presParOf" srcId="{BF7B4CE5-7ADB-4B3D-843D-CD46BA3A3F4C}" destId="{0CEE4A6D-E1AD-4EEE-A5F2-4A4F17B9EA61}" srcOrd="0" destOrd="0" presId="urn:microsoft.com/office/officeart/2005/8/layout/process2"/>
    <dgm:cxn modelId="{357E6F25-FC83-45B7-84AB-795363A5C26E}" type="presParOf" srcId="{007B0268-3F94-4E73-81E3-44156CBF7873}" destId="{7B1797F9-3EF4-4B18-9C71-6DA3FC40AE77}" srcOrd="2" destOrd="0" presId="urn:microsoft.com/office/officeart/2005/8/layout/process2"/>
    <dgm:cxn modelId="{126A5115-DC77-4B29-9F00-A9BB572ECF64}" type="presParOf" srcId="{007B0268-3F94-4E73-81E3-44156CBF7873}" destId="{3B02B3A1-B640-485D-95BB-9CAA649DC360}" srcOrd="3" destOrd="0" presId="urn:microsoft.com/office/officeart/2005/8/layout/process2"/>
    <dgm:cxn modelId="{59E5A25D-045B-4A72-836F-5AE6A014908C}" type="presParOf" srcId="{3B02B3A1-B640-485D-95BB-9CAA649DC360}" destId="{BB63D098-D8B6-46CA-986B-F1749D71D2CB}" srcOrd="0" destOrd="0" presId="urn:microsoft.com/office/officeart/2005/8/layout/process2"/>
    <dgm:cxn modelId="{EE8C6A2F-F1BD-42E8-8416-857D512E5D6A}" type="presParOf" srcId="{007B0268-3F94-4E73-81E3-44156CBF7873}" destId="{D088DCEC-E798-4F26-AD80-DB2D29EE47A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EA83-DA5E-1946-B721-E3B5968FC205}">
      <dsp:nvSpPr>
        <dsp:cNvPr id="0" name=""/>
        <dsp:cNvSpPr/>
      </dsp:nvSpPr>
      <dsp:spPr>
        <a:xfrm>
          <a:off x="5454563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3669846" y="216399"/>
              </a:lnTo>
              <a:lnTo>
                <a:pt x="366984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9A5C-277B-5E4A-B57C-D99BA9541617}">
      <dsp:nvSpPr>
        <dsp:cNvPr id="0" name=""/>
        <dsp:cNvSpPr/>
      </dsp:nvSpPr>
      <dsp:spPr>
        <a:xfrm>
          <a:off x="7789920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C61E2-736F-464A-8AA0-594E0D120CB7}">
      <dsp:nvSpPr>
        <dsp:cNvPr id="0" name=""/>
        <dsp:cNvSpPr/>
      </dsp:nvSpPr>
      <dsp:spPr>
        <a:xfrm>
          <a:off x="7122675" y="4739052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BC52-F601-CC44-9629-A3984C8E37BC}">
      <dsp:nvSpPr>
        <dsp:cNvPr id="0" name=""/>
        <dsp:cNvSpPr/>
      </dsp:nvSpPr>
      <dsp:spPr>
        <a:xfrm>
          <a:off x="7744200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632E9-7FE3-1B4D-9F13-55EA3B682A6D}">
      <dsp:nvSpPr>
        <dsp:cNvPr id="0" name=""/>
        <dsp:cNvSpPr/>
      </dsp:nvSpPr>
      <dsp:spPr>
        <a:xfrm>
          <a:off x="5454563" y="2717300"/>
          <a:ext cx="2335356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2335356" y="216399"/>
              </a:lnTo>
              <a:lnTo>
                <a:pt x="2335356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E53A9-5A8B-5349-8C87-3AB146C330F1}">
      <dsp:nvSpPr>
        <dsp:cNvPr id="0" name=""/>
        <dsp:cNvSpPr/>
      </dsp:nvSpPr>
      <dsp:spPr>
        <a:xfrm>
          <a:off x="512094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1334489" y="216399"/>
              </a:lnTo>
              <a:lnTo>
                <a:pt x="1334489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8F9F-9E63-8D40-9E85-4EEC2DEF57A5}">
      <dsp:nvSpPr>
        <dsp:cNvPr id="0" name=""/>
        <dsp:cNvSpPr/>
      </dsp:nvSpPr>
      <dsp:spPr>
        <a:xfrm>
          <a:off x="5075221" y="3728176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25150-AD6C-114A-92AF-55A158A78021}">
      <dsp:nvSpPr>
        <dsp:cNvPr id="0" name=""/>
        <dsp:cNvSpPr/>
      </dsp:nvSpPr>
      <dsp:spPr>
        <a:xfrm>
          <a:off x="3786451" y="3728176"/>
          <a:ext cx="1334489" cy="317547"/>
        </a:xfrm>
        <a:custGeom>
          <a:avLst/>
          <a:gdLst/>
          <a:ahLst/>
          <a:cxnLst/>
          <a:rect l="0" t="0" r="0" b="0"/>
          <a:pathLst>
            <a:path>
              <a:moveTo>
                <a:pt x="1334489" y="0"/>
              </a:moveTo>
              <a:lnTo>
                <a:pt x="1334489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EAB8E-E150-BE4A-91EA-01B7B3ECB0A5}">
      <dsp:nvSpPr>
        <dsp:cNvPr id="0" name=""/>
        <dsp:cNvSpPr/>
      </dsp:nvSpPr>
      <dsp:spPr>
        <a:xfrm>
          <a:off x="5120941" y="2717300"/>
          <a:ext cx="333622" cy="317547"/>
        </a:xfrm>
        <a:custGeom>
          <a:avLst/>
          <a:gdLst/>
          <a:ahLst/>
          <a:cxnLst/>
          <a:rect l="0" t="0" r="0" b="0"/>
          <a:pathLst>
            <a:path>
              <a:moveTo>
                <a:pt x="333622" y="0"/>
              </a:moveTo>
              <a:lnTo>
                <a:pt x="333622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1CFC-8623-AB46-B076-3018E8FA8FDE}">
      <dsp:nvSpPr>
        <dsp:cNvPr id="0" name=""/>
        <dsp:cNvSpPr/>
      </dsp:nvSpPr>
      <dsp:spPr>
        <a:xfrm>
          <a:off x="1784717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99"/>
              </a:lnTo>
              <a:lnTo>
                <a:pt x="667244" y="216399"/>
              </a:lnTo>
              <a:lnTo>
                <a:pt x="667244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A4AD0-A2B0-E443-A6C6-553C0CA999FB}">
      <dsp:nvSpPr>
        <dsp:cNvPr id="0" name=""/>
        <dsp:cNvSpPr/>
      </dsp:nvSpPr>
      <dsp:spPr>
        <a:xfrm>
          <a:off x="1117472" y="3728176"/>
          <a:ext cx="667244" cy="317547"/>
        </a:xfrm>
        <a:custGeom>
          <a:avLst/>
          <a:gdLst/>
          <a:ahLst/>
          <a:cxnLst/>
          <a:rect l="0" t="0" r="0" b="0"/>
          <a:pathLst>
            <a:path>
              <a:moveTo>
                <a:pt x="667244" y="0"/>
              </a:moveTo>
              <a:lnTo>
                <a:pt x="667244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84980-100B-9E49-9555-CF484EE13D8E}">
      <dsp:nvSpPr>
        <dsp:cNvPr id="0" name=""/>
        <dsp:cNvSpPr/>
      </dsp:nvSpPr>
      <dsp:spPr>
        <a:xfrm>
          <a:off x="1784717" y="2717300"/>
          <a:ext cx="3669846" cy="317547"/>
        </a:xfrm>
        <a:custGeom>
          <a:avLst/>
          <a:gdLst/>
          <a:ahLst/>
          <a:cxnLst/>
          <a:rect l="0" t="0" r="0" b="0"/>
          <a:pathLst>
            <a:path>
              <a:moveTo>
                <a:pt x="3669846" y="0"/>
              </a:moveTo>
              <a:lnTo>
                <a:pt x="3669846" y="216399"/>
              </a:lnTo>
              <a:lnTo>
                <a:pt x="0" y="216399"/>
              </a:lnTo>
              <a:lnTo>
                <a:pt x="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27AF-DFF5-734C-A651-233B539933AD}">
      <dsp:nvSpPr>
        <dsp:cNvPr id="0" name=""/>
        <dsp:cNvSpPr/>
      </dsp:nvSpPr>
      <dsp:spPr>
        <a:xfrm>
          <a:off x="5408843" y="1706424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B228B-BAA3-7C45-84ED-094AE46EF8EE}">
      <dsp:nvSpPr>
        <dsp:cNvPr id="0" name=""/>
        <dsp:cNvSpPr/>
      </dsp:nvSpPr>
      <dsp:spPr>
        <a:xfrm>
          <a:off x="5408843" y="695548"/>
          <a:ext cx="91440" cy="317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54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2A786-9F82-A24B-94FB-E591E08766A1}">
      <dsp:nvSpPr>
        <dsp:cNvPr id="0" name=""/>
        <dsp:cNvSpPr/>
      </dsp:nvSpPr>
      <dsp:spPr>
        <a:xfrm>
          <a:off x="4908636" y="222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E3D-3CD6-5A41-A063-FCED79B67936}">
      <dsp:nvSpPr>
        <dsp:cNvPr id="0" name=""/>
        <dsp:cNvSpPr/>
      </dsp:nvSpPr>
      <dsp:spPr>
        <a:xfrm>
          <a:off x="5029953" y="117471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Evolution</a:t>
          </a:r>
        </a:p>
      </dsp:txBody>
      <dsp:txXfrm>
        <a:off x="5050260" y="137778"/>
        <a:ext cx="1051241" cy="652714"/>
      </dsp:txXfrm>
    </dsp:sp>
    <dsp:sp modelId="{D848F7C6-C45D-5446-ADD0-0FDFD769AF40}">
      <dsp:nvSpPr>
        <dsp:cNvPr id="0" name=""/>
        <dsp:cNvSpPr/>
      </dsp:nvSpPr>
      <dsp:spPr>
        <a:xfrm>
          <a:off x="4908636" y="1013096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7BFD5-800B-F14A-88F3-BA596F009C2A}">
      <dsp:nvSpPr>
        <dsp:cNvPr id="0" name=""/>
        <dsp:cNvSpPr/>
      </dsp:nvSpPr>
      <dsp:spPr>
        <a:xfrm>
          <a:off x="5029953" y="1128347"/>
          <a:ext cx="1091855" cy="69332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Microevolution</a:t>
          </a:r>
        </a:p>
      </dsp:txBody>
      <dsp:txXfrm>
        <a:off x="5050260" y="1148654"/>
        <a:ext cx="1051241" cy="652714"/>
      </dsp:txXfrm>
    </dsp:sp>
    <dsp:sp modelId="{344A7E88-AB56-2A4B-94AF-4165E9D4872A}">
      <dsp:nvSpPr>
        <dsp:cNvPr id="0" name=""/>
        <dsp:cNvSpPr/>
      </dsp:nvSpPr>
      <dsp:spPr>
        <a:xfrm>
          <a:off x="4908636" y="2023972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4488C1-0534-AC42-A242-7926D93756A9}">
      <dsp:nvSpPr>
        <dsp:cNvPr id="0" name=""/>
        <dsp:cNvSpPr/>
      </dsp:nvSpPr>
      <dsp:spPr>
        <a:xfrm>
          <a:off x="5029953" y="2139223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Mechanisms of Evolution</a:t>
          </a:r>
        </a:p>
      </dsp:txBody>
      <dsp:txXfrm>
        <a:off x="5050260" y="2159530"/>
        <a:ext cx="1051241" cy="652714"/>
      </dsp:txXfrm>
    </dsp:sp>
    <dsp:sp modelId="{67F5F23E-EE0C-F948-8898-47287938DCBA}">
      <dsp:nvSpPr>
        <dsp:cNvPr id="0" name=""/>
        <dsp:cNvSpPr/>
      </dsp:nvSpPr>
      <dsp:spPr>
        <a:xfrm>
          <a:off x="1238789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1281C5-D8BD-3C46-A1A8-62D54F58E7DD}">
      <dsp:nvSpPr>
        <dsp:cNvPr id="0" name=""/>
        <dsp:cNvSpPr/>
      </dsp:nvSpPr>
      <dsp:spPr>
        <a:xfrm>
          <a:off x="1360106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Mutation</a:t>
          </a:r>
        </a:p>
      </dsp:txBody>
      <dsp:txXfrm>
        <a:off x="1380413" y="3170406"/>
        <a:ext cx="1051241" cy="652714"/>
      </dsp:txXfrm>
    </dsp:sp>
    <dsp:sp modelId="{54164D96-3D66-4B44-99ED-5A225A69DDDC}">
      <dsp:nvSpPr>
        <dsp:cNvPr id="0" name=""/>
        <dsp:cNvSpPr/>
      </dsp:nvSpPr>
      <dsp:spPr>
        <a:xfrm>
          <a:off x="57154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DD5A7-3A14-AE40-BCFC-98F6895F1BE7}">
      <dsp:nvSpPr>
        <dsp:cNvPr id="0" name=""/>
        <dsp:cNvSpPr/>
      </dsp:nvSpPr>
      <dsp:spPr>
        <a:xfrm>
          <a:off x="69286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Variation in Gene Pool</a:t>
          </a:r>
        </a:p>
      </dsp:txBody>
      <dsp:txXfrm>
        <a:off x="713168" y="4181282"/>
        <a:ext cx="1051241" cy="652714"/>
      </dsp:txXfrm>
    </dsp:sp>
    <dsp:sp modelId="{41B125D2-2651-844E-8B3B-15D9B5562EE7}">
      <dsp:nvSpPr>
        <dsp:cNvPr id="0" name=""/>
        <dsp:cNvSpPr/>
      </dsp:nvSpPr>
      <dsp:spPr>
        <a:xfrm>
          <a:off x="190603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86B17A-EF5C-784E-B56F-44D6DBF7EED5}">
      <dsp:nvSpPr>
        <dsp:cNvPr id="0" name=""/>
        <dsp:cNvSpPr/>
      </dsp:nvSpPr>
      <dsp:spPr>
        <a:xfrm>
          <a:off x="202735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Variation in Populations</a:t>
          </a:r>
        </a:p>
      </dsp:txBody>
      <dsp:txXfrm>
        <a:off x="2047658" y="4181282"/>
        <a:ext cx="1051241" cy="652714"/>
      </dsp:txXfrm>
    </dsp:sp>
    <dsp:sp modelId="{DD71F74D-5F77-A441-AEA1-B9CA6638E87D}">
      <dsp:nvSpPr>
        <dsp:cNvPr id="0" name=""/>
        <dsp:cNvSpPr/>
      </dsp:nvSpPr>
      <dsp:spPr>
        <a:xfrm>
          <a:off x="457501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7AF450-5E0E-4443-BE0C-A335C941D7C5}">
      <dsp:nvSpPr>
        <dsp:cNvPr id="0" name=""/>
        <dsp:cNvSpPr/>
      </dsp:nvSpPr>
      <dsp:spPr>
        <a:xfrm>
          <a:off x="4696331" y="3150099"/>
          <a:ext cx="1091855" cy="693328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Non-random changes to allele frequency of population </a:t>
          </a:r>
        </a:p>
      </dsp:txBody>
      <dsp:txXfrm>
        <a:off x="4716638" y="3170406"/>
        <a:ext cx="1051241" cy="652714"/>
      </dsp:txXfrm>
    </dsp:sp>
    <dsp:sp modelId="{F84CEEA9-5107-E54F-A6E8-831E579C2ECF}">
      <dsp:nvSpPr>
        <dsp:cNvPr id="0" name=""/>
        <dsp:cNvSpPr/>
      </dsp:nvSpPr>
      <dsp:spPr>
        <a:xfrm>
          <a:off x="3240524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B8927-2B89-7140-B680-A79B5EB9F0CD}">
      <dsp:nvSpPr>
        <dsp:cNvPr id="0" name=""/>
        <dsp:cNvSpPr/>
      </dsp:nvSpPr>
      <dsp:spPr>
        <a:xfrm>
          <a:off x="3361841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Natural Selection</a:t>
          </a:r>
        </a:p>
      </dsp:txBody>
      <dsp:txXfrm>
        <a:off x="3382148" y="4181282"/>
        <a:ext cx="1051241" cy="652714"/>
      </dsp:txXfrm>
    </dsp:sp>
    <dsp:sp modelId="{1B14B3E0-9BFD-E544-876C-C2768247E083}">
      <dsp:nvSpPr>
        <dsp:cNvPr id="0" name=""/>
        <dsp:cNvSpPr/>
      </dsp:nvSpPr>
      <dsp:spPr>
        <a:xfrm>
          <a:off x="457501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FF64E9-A2AE-B242-BC3A-626CDCDAFBDB}">
      <dsp:nvSpPr>
        <dsp:cNvPr id="0" name=""/>
        <dsp:cNvSpPr/>
      </dsp:nvSpPr>
      <dsp:spPr>
        <a:xfrm>
          <a:off x="4696331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Sexual Selection</a:t>
          </a:r>
        </a:p>
      </dsp:txBody>
      <dsp:txXfrm>
        <a:off x="4716638" y="4181282"/>
        <a:ext cx="1051241" cy="652714"/>
      </dsp:txXfrm>
    </dsp:sp>
    <dsp:sp modelId="{43FD6DC4-996C-4A4A-8E79-751FDA37F2D6}">
      <dsp:nvSpPr>
        <dsp:cNvPr id="0" name=""/>
        <dsp:cNvSpPr/>
      </dsp:nvSpPr>
      <dsp:spPr>
        <a:xfrm>
          <a:off x="590950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89649B-4FC2-3E49-B770-D1BF1054E5AF}">
      <dsp:nvSpPr>
        <dsp:cNvPr id="0" name=""/>
        <dsp:cNvSpPr/>
      </dsp:nvSpPr>
      <dsp:spPr>
        <a:xfrm>
          <a:off x="6030820" y="4160975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Artificial Selection (Selective breeding)</a:t>
          </a:r>
        </a:p>
      </dsp:txBody>
      <dsp:txXfrm>
        <a:off x="6051127" y="4181282"/>
        <a:ext cx="1051241" cy="652714"/>
      </dsp:txXfrm>
    </dsp:sp>
    <dsp:sp modelId="{90FC9A54-8279-E941-ABDF-0C70C3B8E10F}">
      <dsp:nvSpPr>
        <dsp:cNvPr id="0" name=""/>
        <dsp:cNvSpPr/>
      </dsp:nvSpPr>
      <dsp:spPr>
        <a:xfrm>
          <a:off x="7243993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B0466C-CA48-6347-A3A6-CAC2ADC44252}">
      <dsp:nvSpPr>
        <dsp:cNvPr id="0" name=""/>
        <dsp:cNvSpPr/>
      </dsp:nvSpPr>
      <dsp:spPr>
        <a:xfrm>
          <a:off x="7365310" y="3150099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Random changes to allele frequency of population</a:t>
          </a:r>
        </a:p>
      </dsp:txBody>
      <dsp:txXfrm>
        <a:off x="7385617" y="3170406"/>
        <a:ext cx="1051241" cy="652714"/>
      </dsp:txXfrm>
    </dsp:sp>
    <dsp:sp modelId="{038EAEBD-F291-1043-BD48-0228A72B1153}">
      <dsp:nvSpPr>
        <dsp:cNvPr id="0" name=""/>
        <dsp:cNvSpPr/>
      </dsp:nvSpPr>
      <dsp:spPr>
        <a:xfrm>
          <a:off x="7243993" y="4045724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7A2B70-BE60-F642-8215-312A3DC42F8D}">
      <dsp:nvSpPr>
        <dsp:cNvPr id="0" name=""/>
        <dsp:cNvSpPr/>
      </dsp:nvSpPr>
      <dsp:spPr>
        <a:xfrm>
          <a:off x="7365310" y="4160975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Genetic Drift</a:t>
          </a:r>
        </a:p>
      </dsp:txBody>
      <dsp:txXfrm>
        <a:off x="7385617" y="4181282"/>
        <a:ext cx="1051241" cy="652714"/>
      </dsp:txXfrm>
    </dsp:sp>
    <dsp:sp modelId="{7D5EF74C-2AFA-6B41-8966-8812E27BD5FF}">
      <dsp:nvSpPr>
        <dsp:cNvPr id="0" name=""/>
        <dsp:cNvSpPr/>
      </dsp:nvSpPr>
      <dsp:spPr>
        <a:xfrm>
          <a:off x="657674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29AD17-7176-6348-8D18-A7CBF06AF263}">
      <dsp:nvSpPr>
        <dsp:cNvPr id="0" name=""/>
        <dsp:cNvSpPr/>
      </dsp:nvSpPr>
      <dsp:spPr>
        <a:xfrm>
          <a:off x="669806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Bottleneck Effect</a:t>
          </a:r>
        </a:p>
      </dsp:txBody>
      <dsp:txXfrm>
        <a:off x="6718372" y="5192158"/>
        <a:ext cx="1051241" cy="652714"/>
      </dsp:txXfrm>
    </dsp:sp>
    <dsp:sp modelId="{C1E1C610-AB66-804B-B864-C329CF07146B}">
      <dsp:nvSpPr>
        <dsp:cNvPr id="0" name=""/>
        <dsp:cNvSpPr/>
      </dsp:nvSpPr>
      <dsp:spPr>
        <a:xfrm>
          <a:off x="7911238" y="5056600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0833F0-C373-6345-9C00-1AF2FFDB8E69}">
      <dsp:nvSpPr>
        <dsp:cNvPr id="0" name=""/>
        <dsp:cNvSpPr/>
      </dsp:nvSpPr>
      <dsp:spPr>
        <a:xfrm>
          <a:off x="8032555" y="5171851"/>
          <a:ext cx="1091855" cy="69332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Founder Effect</a:t>
          </a:r>
        </a:p>
      </dsp:txBody>
      <dsp:txXfrm>
        <a:off x="8052862" y="5192158"/>
        <a:ext cx="1051241" cy="652714"/>
      </dsp:txXfrm>
    </dsp:sp>
    <dsp:sp modelId="{9AE32E90-7AD5-C840-9CD8-DCDDF25E052A}">
      <dsp:nvSpPr>
        <dsp:cNvPr id="0" name=""/>
        <dsp:cNvSpPr/>
      </dsp:nvSpPr>
      <dsp:spPr>
        <a:xfrm>
          <a:off x="8578482" y="3034848"/>
          <a:ext cx="1091855" cy="693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983B01-D3D3-5F45-8361-C7B4E910CFBB}">
      <dsp:nvSpPr>
        <dsp:cNvPr id="0" name=""/>
        <dsp:cNvSpPr/>
      </dsp:nvSpPr>
      <dsp:spPr>
        <a:xfrm>
          <a:off x="8699800" y="3150099"/>
          <a:ext cx="1091855" cy="69332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/>
            <a:t>Gene Flow </a:t>
          </a:r>
        </a:p>
      </dsp:txBody>
      <dsp:txXfrm>
        <a:off x="8720107" y="3170406"/>
        <a:ext cx="1051241" cy="65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34114-CDD1-42F3-9D14-2645F9AEB1DC}">
      <dsp:nvSpPr>
        <dsp:cNvPr id="0" name=""/>
        <dsp:cNvSpPr/>
      </dsp:nvSpPr>
      <dsp:spPr>
        <a:xfrm rot="16200000">
          <a:off x="649902" y="-649902"/>
          <a:ext cx="1138595" cy="24384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>
            <a:solidFill>
              <a:schemeClr val="accent1"/>
            </a:solidFill>
          </a:endParaRPr>
        </a:p>
      </dsp:txBody>
      <dsp:txXfrm rot="5400000">
        <a:off x="-1" y="1"/>
        <a:ext cx="2438400" cy="853946"/>
      </dsp:txXfrm>
    </dsp:sp>
    <dsp:sp modelId="{E6B4FBFC-021D-4941-9741-0283A81A815D}">
      <dsp:nvSpPr>
        <dsp:cNvPr id="0" name=""/>
        <dsp:cNvSpPr/>
      </dsp:nvSpPr>
      <dsp:spPr>
        <a:xfrm>
          <a:off x="2438400" y="0"/>
          <a:ext cx="2438400" cy="113859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>
            <a:solidFill>
              <a:schemeClr val="accent1"/>
            </a:solidFill>
          </a:endParaRPr>
        </a:p>
      </dsp:txBody>
      <dsp:txXfrm>
        <a:off x="2438400" y="0"/>
        <a:ext cx="2438400" cy="853946"/>
      </dsp:txXfrm>
    </dsp:sp>
    <dsp:sp modelId="{EBD4C4A9-BC17-4D7A-81DF-103D062A2B5A}">
      <dsp:nvSpPr>
        <dsp:cNvPr id="0" name=""/>
        <dsp:cNvSpPr/>
      </dsp:nvSpPr>
      <dsp:spPr>
        <a:xfrm rot="10800000">
          <a:off x="0" y="1138595"/>
          <a:ext cx="2438400" cy="113859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>
            <a:solidFill>
              <a:schemeClr val="accent1"/>
            </a:solidFill>
          </a:endParaRPr>
        </a:p>
      </dsp:txBody>
      <dsp:txXfrm rot="10800000">
        <a:off x="0" y="1423243"/>
        <a:ext cx="2438400" cy="853946"/>
      </dsp:txXfrm>
    </dsp:sp>
    <dsp:sp modelId="{A45CE72F-1A5F-48B7-A913-4F419D43CCF2}">
      <dsp:nvSpPr>
        <dsp:cNvPr id="0" name=""/>
        <dsp:cNvSpPr/>
      </dsp:nvSpPr>
      <dsp:spPr>
        <a:xfrm rot="5400000">
          <a:off x="3088302" y="488692"/>
          <a:ext cx="1138595" cy="24384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/>
        </a:p>
      </dsp:txBody>
      <dsp:txXfrm rot="-5400000">
        <a:off x="2438399" y="1423243"/>
        <a:ext cx="2438400" cy="853946"/>
      </dsp:txXfrm>
    </dsp:sp>
    <dsp:sp modelId="{14F93030-ADE2-4857-8085-89460D6224F9}">
      <dsp:nvSpPr>
        <dsp:cNvPr id="0" name=""/>
        <dsp:cNvSpPr/>
      </dsp:nvSpPr>
      <dsp:spPr>
        <a:xfrm>
          <a:off x="734858" y="727789"/>
          <a:ext cx="3407083" cy="82161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accent1"/>
              </a:solidFill>
            </a:rPr>
            <a:t>Four mechanisms of evolution</a:t>
          </a:r>
        </a:p>
      </dsp:txBody>
      <dsp:txXfrm>
        <a:off x="774966" y="767897"/>
        <a:ext cx="3326867" cy="741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1A33E-ACD2-422B-A7C8-7E33CC7C9D4C}">
      <dsp:nvSpPr>
        <dsp:cNvPr id="0" name=""/>
        <dsp:cNvSpPr/>
      </dsp:nvSpPr>
      <dsp:spPr>
        <a:xfrm>
          <a:off x="3063976" y="613969"/>
          <a:ext cx="2011900" cy="46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97"/>
              </a:lnTo>
              <a:lnTo>
                <a:pt x="2011900" y="234897"/>
              </a:lnTo>
              <a:lnTo>
                <a:pt x="2011900" y="468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278DE-2F7E-4F7E-BBFC-92196B10443E}">
      <dsp:nvSpPr>
        <dsp:cNvPr id="0" name=""/>
        <dsp:cNvSpPr/>
      </dsp:nvSpPr>
      <dsp:spPr>
        <a:xfrm>
          <a:off x="2992114" y="613969"/>
          <a:ext cx="91440" cy="468909"/>
        </a:xfrm>
        <a:custGeom>
          <a:avLst/>
          <a:gdLst/>
          <a:ahLst/>
          <a:cxnLst/>
          <a:rect l="0" t="0" r="0" b="0"/>
          <a:pathLst>
            <a:path>
              <a:moveTo>
                <a:pt x="71862" y="0"/>
              </a:moveTo>
              <a:lnTo>
                <a:pt x="71862" y="234897"/>
              </a:lnTo>
              <a:lnTo>
                <a:pt x="45720" y="234897"/>
              </a:lnTo>
              <a:lnTo>
                <a:pt x="45720" y="468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8172-C8F8-44A1-A093-6EC7F4C9D575}">
      <dsp:nvSpPr>
        <dsp:cNvPr id="0" name=""/>
        <dsp:cNvSpPr/>
      </dsp:nvSpPr>
      <dsp:spPr>
        <a:xfrm>
          <a:off x="999791" y="613969"/>
          <a:ext cx="2064185" cy="468909"/>
        </a:xfrm>
        <a:custGeom>
          <a:avLst/>
          <a:gdLst/>
          <a:ahLst/>
          <a:cxnLst/>
          <a:rect l="0" t="0" r="0" b="0"/>
          <a:pathLst>
            <a:path>
              <a:moveTo>
                <a:pt x="2064185" y="0"/>
              </a:moveTo>
              <a:lnTo>
                <a:pt x="2064185" y="234897"/>
              </a:lnTo>
              <a:lnTo>
                <a:pt x="0" y="234897"/>
              </a:lnTo>
              <a:lnTo>
                <a:pt x="0" y="468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CF934-C4FC-45ED-8035-61AD7A658CB9}">
      <dsp:nvSpPr>
        <dsp:cNvPr id="0" name=""/>
        <dsp:cNvSpPr/>
      </dsp:nvSpPr>
      <dsp:spPr>
        <a:xfrm>
          <a:off x="1829441" y="0"/>
          <a:ext cx="2469070" cy="613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Selection pressures in</a:t>
          </a:r>
          <a:br>
            <a:rPr lang="en-US" sz="1200" b="1" kern="1200" dirty="0"/>
          </a:br>
          <a:r>
            <a:rPr lang="en-US" sz="1200" b="1" kern="1200" dirty="0"/>
            <a:t>an environment</a:t>
          </a:r>
        </a:p>
      </dsp:txBody>
      <dsp:txXfrm>
        <a:off x="1859412" y="29971"/>
        <a:ext cx="2409128" cy="554027"/>
      </dsp:txXfrm>
    </dsp:sp>
    <dsp:sp modelId="{8C8A9385-E4F4-4810-A65D-DAAD02225ABF}">
      <dsp:nvSpPr>
        <dsp:cNvPr id="0" name=""/>
        <dsp:cNvSpPr/>
      </dsp:nvSpPr>
      <dsp:spPr>
        <a:xfrm>
          <a:off x="214781" y="1082878"/>
          <a:ext cx="1570018" cy="84864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accent1"/>
            </a:solidFill>
          </a:endParaRPr>
        </a:p>
      </dsp:txBody>
      <dsp:txXfrm>
        <a:off x="256209" y="1124306"/>
        <a:ext cx="1487162" cy="765793"/>
      </dsp:txXfrm>
    </dsp:sp>
    <dsp:sp modelId="{56768494-6B20-407A-9211-216D036AC7AE}">
      <dsp:nvSpPr>
        <dsp:cNvPr id="0" name=""/>
        <dsp:cNvSpPr/>
      </dsp:nvSpPr>
      <dsp:spPr>
        <a:xfrm>
          <a:off x="2252824" y="1082878"/>
          <a:ext cx="1570018" cy="847802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accent1"/>
            </a:solidFill>
          </a:endParaRPr>
        </a:p>
      </dsp:txBody>
      <dsp:txXfrm>
        <a:off x="2294210" y="1124264"/>
        <a:ext cx="1487246" cy="765030"/>
      </dsp:txXfrm>
    </dsp:sp>
    <dsp:sp modelId="{6EEF0B3B-CFC6-463F-B176-54D095E755D8}">
      <dsp:nvSpPr>
        <dsp:cNvPr id="0" name=""/>
        <dsp:cNvSpPr/>
      </dsp:nvSpPr>
      <dsp:spPr>
        <a:xfrm>
          <a:off x="4290867" y="1082878"/>
          <a:ext cx="1570018" cy="84872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accent1"/>
            </a:solidFill>
          </a:endParaRPr>
        </a:p>
      </dsp:txBody>
      <dsp:txXfrm>
        <a:off x="4332298" y="1124309"/>
        <a:ext cx="1487156" cy="765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3EB40-8154-40D8-8782-2A1E7DEDBA3F}">
      <dsp:nvSpPr>
        <dsp:cNvPr id="0" name=""/>
        <dsp:cNvSpPr/>
      </dsp:nvSpPr>
      <dsp:spPr>
        <a:xfrm>
          <a:off x="1303655" y="65812"/>
          <a:ext cx="4091877" cy="86666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chemeClr val="accent1"/>
            </a:solidFill>
          </a:endParaRPr>
        </a:p>
      </dsp:txBody>
      <dsp:txXfrm>
        <a:off x="1345962" y="108119"/>
        <a:ext cx="4007263" cy="782055"/>
      </dsp:txXfrm>
    </dsp:sp>
    <dsp:sp modelId="{BF7B4CE5-7ADB-4B3D-843D-CD46BA3A3F4C}">
      <dsp:nvSpPr>
        <dsp:cNvPr id="0" name=""/>
        <dsp:cNvSpPr/>
      </dsp:nvSpPr>
      <dsp:spPr>
        <a:xfrm rot="5511021">
          <a:off x="3112188" y="1005468"/>
          <a:ext cx="335946" cy="244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207853" y="960005"/>
        <a:ext cx="146989" cy="262452"/>
      </dsp:txXfrm>
    </dsp:sp>
    <dsp:sp modelId="{7B1797F9-3EF4-4B18-9C71-6DA3FC40AE77}">
      <dsp:nvSpPr>
        <dsp:cNvPr id="0" name=""/>
        <dsp:cNvSpPr/>
      </dsp:nvSpPr>
      <dsp:spPr>
        <a:xfrm>
          <a:off x="1265723" y="1380177"/>
          <a:ext cx="4091877" cy="58622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accent1"/>
              </a:solidFill>
            </a:rPr>
            <a:t>It leads to changes in allele frequency in the gene pool of a population.</a:t>
          </a:r>
        </a:p>
      </dsp:txBody>
      <dsp:txXfrm>
        <a:off x="1282893" y="1397347"/>
        <a:ext cx="4057537" cy="551882"/>
      </dsp:txXfrm>
    </dsp:sp>
    <dsp:sp modelId="{3B02B3A1-B640-485D-95BB-9CAA649DC360}">
      <dsp:nvSpPr>
        <dsp:cNvPr id="0" name=""/>
        <dsp:cNvSpPr/>
      </dsp:nvSpPr>
      <dsp:spPr>
        <a:xfrm rot="5400000">
          <a:off x="3119855" y="2124102"/>
          <a:ext cx="383613" cy="196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252837" y="2030336"/>
        <a:ext cx="117648" cy="324789"/>
      </dsp:txXfrm>
    </dsp:sp>
    <dsp:sp modelId="{D088DCEC-E798-4F26-AD80-DB2D29EE47A7}">
      <dsp:nvSpPr>
        <dsp:cNvPr id="0" name=""/>
        <dsp:cNvSpPr/>
      </dsp:nvSpPr>
      <dsp:spPr>
        <a:xfrm>
          <a:off x="1265723" y="2477884"/>
          <a:ext cx="4091877" cy="123833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>
            <a:solidFill>
              <a:schemeClr val="accent1"/>
            </a:solidFill>
          </a:endParaRPr>
        </a:p>
      </dsp:txBody>
      <dsp:txXfrm>
        <a:off x="1301993" y="2514154"/>
        <a:ext cx="4019337" cy="1165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448B-CE5B-4314-AE61-042A02459AB2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D6CF-7C5B-475F-9EAE-1F6D128AB2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90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4E9-E6E5-4B81-B8A7-CA4A06FBF6D4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E5796-ACC4-4D19-9D21-D79DCDEE230A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A97-7A09-4BB8-AC2C-CFE9DF456DF6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E73D-5182-41E1-B315-21A38ABFEF26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B8A6-9272-49EA-8DD5-8F9FF114F17B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B82A-0634-4E75-BA0E-4421811913F8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0EC-DC8E-40E2-8DCF-2393BFD1DE23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836EC-6B39-4879-92A5-AC8D79CAB7BD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1863-F40B-4392-A2C8-6E3545F0DB32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8078-EE5A-4DB3-9A62-86D571684280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80A6-368C-4D52-B5B6-25ABBE559375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4485-18C1-437E-BD2B-D18037BFA291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66" y="868362"/>
            <a:ext cx="84201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041" y="3602039"/>
            <a:ext cx="813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 smtClean="0"/>
              <a:t>Principals of Natural Selection</a:t>
            </a:r>
          </a:p>
          <a:p>
            <a:pPr marL="342900" indent="-342900">
              <a:buAutoNum type="arabicPeriod"/>
            </a:pPr>
            <a:r>
              <a:rPr lang="en-AU" dirty="0" smtClean="0"/>
              <a:t>Case Studies of Natural Selection</a:t>
            </a:r>
          </a:p>
          <a:p>
            <a:pPr marL="342900" indent="-342900">
              <a:buAutoNum type="arabicPeriod"/>
            </a:pPr>
            <a:r>
              <a:rPr lang="en-AU" dirty="0" smtClean="0"/>
              <a:t>Types of Natural Selection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6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10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20901" y="167032"/>
            <a:ext cx="78810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11:</a:t>
            </a:r>
          </a:p>
          <a:p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principals of Natural Selection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endParaRPr lang="en-AU" sz="1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01987"/>
              </p:ext>
            </p:extLst>
          </p:nvPr>
        </p:nvGraphicFramePr>
        <p:xfrm>
          <a:off x="320901" y="950575"/>
          <a:ext cx="9090953" cy="57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5800">
                  <a:extLst>
                    <a:ext uri="{9D8B030D-6E8A-4147-A177-3AD203B41FA5}">
                      <a16:colId xmlns:a16="http://schemas.microsoft.com/office/drawing/2014/main" val="2564778631"/>
                    </a:ext>
                  </a:extLst>
                </a:gridCol>
                <a:gridCol w="7155153">
                  <a:extLst>
                    <a:ext uri="{9D8B030D-6E8A-4147-A177-3AD203B41FA5}">
                      <a16:colId xmlns:a16="http://schemas.microsoft.com/office/drawing/2014/main" val="1058409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Principal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Description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29974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676976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24354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45829"/>
                  </a:ext>
                </a:extLst>
              </a:tr>
            </a:tbl>
          </a:graphicData>
        </a:graphic>
      </p:graphicFrame>
      <p:pic>
        <p:nvPicPr>
          <p:cNvPr id="9" name="Picture 2" descr="Family tree of brown beetles, showing two parents and four offspring.">
            <a:extLst>
              <a:ext uri="{FF2B5EF4-FFF2-40B4-BE49-F238E27FC236}">
                <a16:creationId xmlns:a16="http://schemas.microsoft.com/office/drawing/2014/main" id="{5C6C9065-C64A-D54F-B82D-73BF5B1E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9" y="3952806"/>
            <a:ext cx="1132433" cy="8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77352D9-4EE7-B24D-9868-F32824477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56" y="1721568"/>
            <a:ext cx="3405808" cy="10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 population of 10 brown beetles.">
            <a:extLst>
              <a:ext uri="{FF2B5EF4-FFF2-40B4-BE49-F238E27FC236}">
                <a16:creationId xmlns:a16="http://schemas.microsoft.com/office/drawing/2014/main" id="{326C15F9-52F1-D441-A222-E9295470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71" y="5725604"/>
            <a:ext cx="1104133" cy="85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wo large green beetles and one brown beetle.">
            <a:extLst>
              <a:ext uri="{FF2B5EF4-FFF2-40B4-BE49-F238E27FC236}">
                <a16:creationId xmlns:a16="http://schemas.microsoft.com/office/drawing/2014/main" id="{0D4CEBF7-E287-F94C-B48A-26844F13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2" y="5725604"/>
            <a:ext cx="785853" cy="7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101471" y="6111982"/>
            <a:ext cx="276755" cy="244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92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11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20901" y="324050"/>
            <a:ext cx="78810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</a:t>
            </a:r>
            <a:r>
              <a:rPr lang="en-AU" sz="1200" b="1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 </a:t>
            </a:r>
            <a:r>
              <a:rPr lang="en-AU" sz="1200" b="1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12:</a:t>
            </a:r>
            <a:endParaRPr lang="en-AU" sz="1200" b="1" dirty="0" smtClean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Summarise  Natural Selection</a:t>
            </a:r>
            <a:endParaRPr lang="en-AU" sz="1200" b="1" dirty="0" smtClean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dirty="0"/>
              <a:t> </a:t>
            </a:r>
          </a:p>
          <a:p>
            <a:endParaRPr lang="en-AU" sz="12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0976E3A-CA55-FB4D-90B1-2DB2E89DF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46" y="1162692"/>
            <a:ext cx="8698727" cy="497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328" y="1681016"/>
            <a:ext cx="3066473" cy="829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135483" y="1681015"/>
            <a:ext cx="3066473" cy="829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5070763" y="4914502"/>
            <a:ext cx="4154199" cy="10706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099546" y="4914502"/>
            <a:ext cx="2652564" cy="829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80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12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91594" y="139322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13:</a:t>
            </a:r>
          </a:p>
          <a:p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a case study of Natural Selection and complete the table to show how it demonstrates the principals of Natural Selection</a:t>
            </a:r>
            <a:endParaRPr lang="en-AU" sz="1200" b="1" dirty="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573E1193-EB49-B440-9037-2BA66B4DA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482627"/>
              </p:ext>
            </p:extLst>
          </p:nvPr>
        </p:nvGraphicFramePr>
        <p:xfrm>
          <a:off x="341744" y="823311"/>
          <a:ext cx="9282546" cy="5742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7529">
                  <a:extLst>
                    <a:ext uri="{9D8B030D-6E8A-4147-A177-3AD203B41FA5}">
                      <a16:colId xmlns:a16="http://schemas.microsoft.com/office/drawing/2014/main" val="4112986717"/>
                    </a:ext>
                  </a:extLst>
                </a:gridCol>
                <a:gridCol w="2096653">
                  <a:extLst>
                    <a:ext uri="{9D8B030D-6E8A-4147-A177-3AD203B41FA5}">
                      <a16:colId xmlns:a16="http://schemas.microsoft.com/office/drawing/2014/main" val="1268127058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1946970284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1686208365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2076824560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283013353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Example and Brief Description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More Offspring than will Survive (overproduction)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Variation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Selection Pressures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Who survives and breeds?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Potential Consequences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3396238575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sng" dirty="0">
                          <a:effectLst/>
                        </a:rPr>
                        <a:t>Antibiotic Resistant Bacteria</a:t>
                      </a:r>
                      <a:endParaRPr lang="en-AU" sz="1200" dirty="0">
                        <a:effectLst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2740753316"/>
                  </a:ext>
                </a:extLst>
              </a:tr>
              <a:tr h="255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sng" dirty="0">
                          <a:effectLst/>
                        </a:rPr>
                        <a:t>Glyphosate Resistant Weeds</a:t>
                      </a:r>
                      <a:endParaRPr lang="en-A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3143416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1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13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91594" y="139322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13:</a:t>
            </a:r>
          </a:p>
          <a:p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a case study of Natural Selection and complete the table to show how it demonstrates the principals of Natural Selection</a:t>
            </a:r>
            <a:endParaRPr lang="en-AU" sz="1200" b="1" dirty="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573E1193-EB49-B440-9037-2BA66B4DA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913405"/>
              </p:ext>
            </p:extLst>
          </p:nvPr>
        </p:nvGraphicFramePr>
        <p:xfrm>
          <a:off x="267854" y="825122"/>
          <a:ext cx="9282546" cy="5886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6765">
                  <a:extLst>
                    <a:ext uri="{9D8B030D-6E8A-4147-A177-3AD203B41FA5}">
                      <a16:colId xmlns:a16="http://schemas.microsoft.com/office/drawing/2014/main" val="4112986717"/>
                    </a:ext>
                  </a:extLst>
                </a:gridCol>
                <a:gridCol w="2087417">
                  <a:extLst>
                    <a:ext uri="{9D8B030D-6E8A-4147-A177-3AD203B41FA5}">
                      <a16:colId xmlns:a16="http://schemas.microsoft.com/office/drawing/2014/main" val="1268127058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1946970284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1686208365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2076824560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283013353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Example and Brief Description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More Offspring than will Survive (overproduction)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Variation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Selection Pressures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Who survives and breeds?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Potential Consequences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3396238575"/>
                  </a:ext>
                </a:extLst>
              </a:tr>
              <a:tr h="262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0" u="sng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</a:t>
                      </a:r>
                      <a:r>
                        <a:rPr lang="en-AU" sz="1200" b="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resistance</a:t>
                      </a: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3549639250"/>
                  </a:ext>
                </a:extLst>
              </a:tr>
              <a:tr h="262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sng" dirty="0">
                          <a:effectLst/>
                        </a:rPr>
                        <a:t>DDT Resistance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82068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6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14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91594" y="139322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13:</a:t>
            </a:r>
          </a:p>
          <a:p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a case study of Natural Selection and complete the table to show how it demonstrates the principals of Natural Selection</a:t>
            </a:r>
            <a:endParaRPr lang="en-AU" sz="1200" b="1" dirty="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573E1193-EB49-B440-9037-2BA66B4DA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989752"/>
              </p:ext>
            </p:extLst>
          </p:nvPr>
        </p:nvGraphicFramePr>
        <p:xfrm>
          <a:off x="267854" y="825122"/>
          <a:ext cx="9282546" cy="58149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06765">
                  <a:extLst>
                    <a:ext uri="{9D8B030D-6E8A-4147-A177-3AD203B41FA5}">
                      <a16:colId xmlns:a16="http://schemas.microsoft.com/office/drawing/2014/main" val="4112986717"/>
                    </a:ext>
                  </a:extLst>
                </a:gridCol>
                <a:gridCol w="2087417">
                  <a:extLst>
                    <a:ext uri="{9D8B030D-6E8A-4147-A177-3AD203B41FA5}">
                      <a16:colId xmlns:a16="http://schemas.microsoft.com/office/drawing/2014/main" val="1268127058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1946970284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1686208365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2076824560"/>
                    </a:ext>
                  </a:extLst>
                </a:gridCol>
                <a:gridCol w="1547091">
                  <a:extLst>
                    <a:ext uri="{9D8B030D-6E8A-4147-A177-3AD203B41FA5}">
                      <a16:colId xmlns:a16="http://schemas.microsoft.com/office/drawing/2014/main" val="283013353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Example and Brief Description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More Offspring than will Survive (overproduction)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Variation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Selection Pressures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none" strike="noStrike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Who survives and breeds?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Potential Consequences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3396238575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u="sng" dirty="0">
                          <a:effectLst/>
                        </a:rPr>
                        <a:t>Peppered Moth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103660520"/>
                  </a:ext>
                </a:extLst>
              </a:tr>
              <a:tr h="25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Tuskless</a:t>
                      </a:r>
                      <a:r>
                        <a:rPr lang="en-A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Elephants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39" marR="25839" marT="0" marB="0"/>
                </a:tc>
                <a:extLst>
                  <a:ext uri="{0D108BD9-81ED-4DB2-BD59-A6C34878D82A}">
                    <a16:rowId xmlns:a16="http://schemas.microsoft.com/office/drawing/2014/main" val="397853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78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15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191594" y="139322"/>
            <a:ext cx="915560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14:</a:t>
            </a:r>
          </a:p>
          <a:p>
            <a:endParaRPr lang="en-AU" sz="1200" b="1" dirty="0" smtClean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examples, describe the three types of natural selection</a:t>
            </a:r>
            <a:endParaRPr lang="en-AU" sz="1200" b="1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BBF0C8FF-7108-724D-B004-009A5368A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07814"/>
              </p:ext>
            </p:extLst>
          </p:nvPr>
        </p:nvGraphicFramePr>
        <p:xfrm>
          <a:off x="449636" y="944737"/>
          <a:ext cx="8999164" cy="57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691">
                  <a:extLst>
                    <a:ext uri="{9D8B030D-6E8A-4147-A177-3AD203B41FA5}">
                      <a16:colId xmlns:a16="http://schemas.microsoft.com/office/drawing/2014/main" val="163026752"/>
                    </a:ext>
                  </a:extLst>
                </a:gridCol>
                <a:gridCol w="3138891">
                  <a:extLst>
                    <a:ext uri="{9D8B030D-6E8A-4147-A177-3AD203B41FA5}">
                      <a16:colId xmlns:a16="http://schemas.microsoft.com/office/drawing/2014/main" val="2118117405"/>
                    </a:ext>
                  </a:extLst>
                </a:gridCol>
                <a:gridCol w="2249791">
                  <a:extLst>
                    <a:ext uri="{9D8B030D-6E8A-4147-A177-3AD203B41FA5}">
                      <a16:colId xmlns:a16="http://schemas.microsoft.com/office/drawing/2014/main" val="2018516473"/>
                    </a:ext>
                  </a:extLst>
                </a:gridCol>
                <a:gridCol w="2249791">
                  <a:extLst>
                    <a:ext uri="{9D8B030D-6E8A-4147-A177-3AD203B41FA5}">
                      <a16:colId xmlns:a16="http://schemas.microsoft.com/office/drawing/2014/main" val="987345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US" sz="1200" dirty="0"/>
                        <a:t>Type of Natural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Explain how example shows the type of selection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42634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1106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708724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15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56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1A9FC6-90E6-3B46-A5FB-ABFE2C7D24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980854"/>
              </p:ext>
            </p:extLst>
          </p:nvPr>
        </p:nvGraphicFramePr>
        <p:xfrm>
          <a:off x="-228600" y="762001"/>
          <a:ext cx="10363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6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">
            <a:extLst>
              <a:ext uri="{FF2B5EF4-FFF2-40B4-BE49-F238E27FC236}">
                <a16:creationId xmlns:a16="http://schemas.microsoft.com/office/drawing/2014/main" id="{D89A0401-2D3A-C540-B1CD-6CEC3B8745F5}"/>
              </a:ext>
            </a:extLst>
          </p:cNvPr>
          <p:cNvSpPr txBox="1"/>
          <p:nvPr/>
        </p:nvSpPr>
        <p:spPr>
          <a:xfrm>
            <a:off x="0" y="354192"/>
            <a:ext cx="2978150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45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Heredity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59017F1D-1C10-844D-8B02-84DB02FC5131}"/>
              </a:ext>
            </a:extLst>
          </p:cNvPr>
          <p:cNvGrpSpPr>
            <a:grpSpLocks/>
          </p:cNvGrpSpPr>
          <p:nvPr/>
        </p:nvGrpSpPr>
        <p:grpSpPr bwMode="auto">
          <a:xfrm>
            <a:off x="3125191" y="127752"/>
            <a:ext cx="6637103" cy="1950430"/>
            <a:chOff x="933450" y="4648200"/>
            <a:chExt cx="7600950" cy="1522208"/>
          </a:xfrm>
        </p:grpSpPr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D28B9AE7-087D-0143-978D-67D0D6A267B5}"/>
                </a:ext>
              </a:extLst>
            </p:cNvPr>
            <p:cNvSpPr txBox="1"/>
            <p:nvPr/>
          </p:nvSpPr>
          <p:spPr bwMode="auto">
            <a:xfrm>
              <a:off x="933450" y="4648200"/>
              <a:ext cx="7600950" cy="15222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en-AU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D69B96F4-C210-DB4F-997A-C72F68CE487F}"/>
                </a:ext>
              </a:extLst>
            </p:cNvPr>
            <p:cNvSpPr txBox="1"/>
            <p:nvPr/>
          </p:nvSpPr>
          <p:spPr bwMode="auto">
            <a:xfrm>
              <a:off x="979388" y="4687543"/>
              <a:ext cx="2181917" cy="2622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31">
            <a:extLst>
              <a:ext uri="{FF2B5EF4-FFF2-40B4-BE49-F238E27FC236}">
                <a16:creationId xmlns:a16="http://schemas.microsoft.com/office/drawing/2014/main" id="{57FFCEE2-6348-AD4C-B26F-BB95E8B2326B}"/>
              </a:ext>
            </a:extLst>
          </p:cNvPr>
          <p:cNvSpPr txBox="1"/>
          <p:nvPr/>
        </p:nvSpPr>
        <p:spPr bwMode="auto">
          <a:xfrm>
            <a:off x="3185902" y="1141592"/>
            <a:ext cx="116570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Essential</a:t>
            </a:r>
          </a:p>
          <a:p>
            <a:pPr>
              <a:defRPr/>
            </a:pPr>
            <a:r>
              <a:rPr lang="en-AU" sz="1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Question: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031" y="1653601"/>
            <a:ext cx="60111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b="1" dirty="0"/>
          </a:p>
          <a:p>
            <a:r>
              <a:rPr lang="en-AU" sz="1200" b="1" dirty="0"/>
              <a:t>BIOLOGY WA UNITS 3&amp;4</a:t>
            </a:r>
          </a:p>
          <a:p>
            <a:r>
              <a:rPr lang="en-AU" sz="1200" dirty="0"/>
              <a:t>Chapter 9 Mechanisms of Evolution and Speciation pg. 293-308</a:t>
            </a:r>
          </a:p>
          <a:p>
            <a:r>
              <a:rPr lang="en-AU" sz="1200" dirty="0"/>
              <a:t>Questions</a:t>
            </a:r>
          </a:p>
          <a:p>
            <a:r>
              <a:rPr lang="en-AU" sz="1200" dirty="0"/>
              <a:t>Set 9.2 pg. 296 Q 1-4</a:t>
            </a:r>
          </a:p>
          <a:p>
            <a:r>
              <a:rPr lang="en-AU" sz="1200" dirty="0"/>
              <a:t>Set 9.3 pg. 304-305 Q 1-6</a:t>
            </a:r>
          </a:p>
          <a:p>
            <a:r>
              <a:rPr lang="en-AU" sz="1200" dirty="0"/>
              <a:t>Set 9.4 pg. 307 Q 1-4</a:t>
            </a:r>
          </a:p>
          <a:p>
            <a:r>
              <a:rPr lang="en-AU" sz="1200" dirty="0"/>
              <a:t>Set 9.5 pg. 308 Q 1-4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335416" y="2590971"/>
            <a:ext cx="3889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BIOZONE  Activity Number: </a:t>
            </a:r>
          </a:p>
          <a:p>
            <a:r>
              <a:rPr lang="en-AU" sz="1200" dirty="0"/>
              <a:t>Population Genetics</a:t>
            </a:r>
          </a:p>
          <a:p>
            <a:r>
              <a:rPr lang="en-AU" sz="1200" dirty="0"/>
              <a:t>Activity Number: 203, 204, 205, 206, 207, 208, 209, 211, 212, 213, 215, 216, 217, 218, 219, 220, 221, </a:t>
            </a:r>
          </a:p>
          <a:p>
            <a:endParaRPr lang="en-A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3</a:t>
            </a:fld>
            <a:endParaRPr 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846791A-9935-6344-9079-716BEBC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06" y="136523"/>
            <a:ext cx="5161672" cy="162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Natural selection occurs when selection pressures in the environment confer a selective advantage on a specific phenotype to enhance its survival and reproduction; this results in changes in allele frequency in the gene pool of a population</a:t>
            </a:r>
          </a:p>
          <a:p>
            <a:endParaRPr lang="en-AU" sz="1400" dirty="0"/>
          </a:p>
          <a:p>
            <a:endParaRPr lang="en-AU" sz="1400" dirty="0"/>
          </a:p>
          <a:p>
            <a:r>
              <a:rPr lang="en-AU" sz="1400" dirty="0"/>
              <a:t>Describe how selection pressures result in evolution (Natural Selection)</a:t>
            </a:r>
          </a:p>
          <a:p>
            <a:endParaRPr lang="en-AU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7018" y="4202545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4248728"/>
            <a:ext cx="0" cy="2472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12915" y="4542355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endParaRPr lang="en-AU" sz="1200" b="1" dirty="0" smtClean="0"/>
          </a:p>
          <a:p>
            <a:pPr algn="ctr"/>
            <a:endParaRPr lang="en-AU" sz="1200" b="1" dirty="0" smtClean="0"/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following terms: evolution, theory of evolution and mechanisms</a:t>
            </a:r>
            <a:endParaRPr lang="en-AU" sz="12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80695"/>
              </p:ext>
            </p:extLst>
          </p:nvPr>
        </p:nvGraphicFramePr>
        <p:xfrm>
          <a:off x="3029248" y="4429629"/>
          <a:ext cx="6604000" cy="2291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91855">
                  <a:extLst>
                    <a:ext uri="{9D8B030D-6E8A-4147-A177-3AD203B41FA5}">
                      <a16:colId xmlns:a16="http://schemas.microsoft.com/office/drawing/2014/main" val="1672403855"/>
                    </a:ext>
                  </a:extLst>
                </a:gridCol>
                <a:gridCol w="4812145">
                  <a:extLst>
                    <a:ext uri="{9D8B030D-6E8A-4147-A177-3AD203B41FA5}">
                      <a16:colId xmlns:a16="http://schemas.microsoft.com/office/drawing/2014/main" val="4015127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Term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Definition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2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 smtClean="0"/>
                    </a:p>
                    <a:p>
                      <a:endParaRPr lang="en-AU" sz="1200" dirty="0" smtClean="0"/>
                    </a:p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78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Theory</a:t>
                      </a:r>
                      <a:r>
                        <a:rPr lang="en-AU" sz="1200" baseline="0" dirty="0" smtClean="0"/>
                        <a:t> of Evolution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 smtClean="0"/>
                    </a:p>
                    <a:p>
                      <a:endParaRPr lang="en-AU" sz="1200" dirty="0" smtClean="0"/>
                    </a:p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2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Mechanisms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 smtClean="0"/>
                    </a:p>
                    <a:p>
                      <a:endParaRPr lang="en-AU" sz="1200" dirty="0" smtClean="0"/>
                    </a:p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47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11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4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pPr algn="ctr"/>
            <a:endParaRPr lang="en-AU" sz="1200" b="1" dirty="0"/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the four mechanisms of evolution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7018" y="3227773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4A73C0-A998-614C-917B-275530989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76721"/>
              </p:ext>
            </p:extLst>
          </p:nvPr>
        </p:nvGraphicFramePr>
        <p:xfrm>
          <a:off x="3879273" y="495806"/>
          <a:ext cx="4876800" cy="227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4089915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endParaRPr lang="en-AU" sz="1200" b="1" dirty="0" smtClean="0"/>
          </a:p>
          <a:p>
            <a:pPr algn="ctr"/>
            <a:endParaRPr lang="en-AU" sz="1200" b="1" dirty="0"/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term microevolution</a:t>
            </a:r>
            <a:endParaRPr lang="en-AU" sz="1200" b="1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66E1357-8C28-AD4D-B343-641DF590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06" y="5112045"/>
            <a:ext cx="4101548" cy="16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0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5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4: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mutation is a mechanism for evolution</a:t>
            </a:r>
            <a:endParaRPr lang="en-AU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7018" y="3227773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4089915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5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endParaRPr lang="en-AU" sz="1200" b="1" dirty="0" smtClean="0"/>
          </a:p>
          <a:p>
            <a:pPr algn="ctr"/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term selection pressure</a:t>
            </a:r>
            <a:endParaRPr lang="en-AU" sz="1200" b="1" dirty="0"/>
          </a:p>
        </p:txBody>
      </p:sp>
      <p:pic>
        <p:nvPicPr>
          <p:cNvPr id="13" name="Picture 5" descr="The Evolution Debate: Beneficial Mutations | Science Meets Fiction">
            <a:extLst>
              <a:ext uri="{FF2B5EF4-FFF2-40B4-BE49-F238E27FC236}">
                <a16:creationId xmlns:a16="http://schemas.microsoft.com/office/drawing/2014/main" id="{583B6FF0-176D-C94B-92E1-A7413823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090" y="581026"/>
            <a:ext cx="1563728" cy="17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37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6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 the section pressures and organism may experience in its environment</a:t>
            </a:r>
            <a:endParaRPr lang="en-AU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7018" y="3227773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4089915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7:</a:t>
            </a:r>
          </a:p>
          <a:p>
            <a:pPr algn="ctr"/>
            <a:endParaRPr lang="en-AU" sz="1200" b="1" dirty="0" smtClean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an example describe what is meant by the term, selection pressure</a:t>
            </a:r>
            <a:endParaRPr lang="en-AU" sz="1200" b="1" dirty="0" smtClean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1FEAA04-081E-1B4B-A70E-378890776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7981"/>
              </p:ext>
            </p:extLst>
          </p:nvPr>
        </p:nvGraphicFramePr>
        <p:xfrm>
          <a:off x="3419315" y="519059"/>
          <a:ext cx="6075668" cy="1932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5" descr="The Evolution Debate: Beneficial Mutations | Science Meets Fiction">
            <a:extLst>
              <a:ext uri="{FF2B5EF4-FFF2-40B4-BE49-F238E27FC236}">
                <a16:creationId xmlns:a16="http://schemas.microsoft.com/office/drawing/2014/main" id="{583B6FF0-176D-C94B-92E1-A7413823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679" y="3942726"/>
            <a:ext cx="1563728" cy="17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8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7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8:</a:t>
            </a:r>
          </a:p>
          <a:p>
            <a:pPr algn="ctr"/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Mutation is the ultimate source of variation in a population. Explain how mutations contribute to variation in a population</a:t>
            </a:r>
            <a:endParaRPr lang="en-AU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7018" y="3227773"/>
            <a:ext cx="944880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01314" y="4089915"/>
            <a:ext cx="234188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9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AU" sz="1200" b="1" dirty="0" smtClean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Describe the gene pool of a population</a:t>
            </a:r>
            <a:endParaRPr lang="en-AU" sz="1200" b="1" dirty="0" smtClean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7ED711B-D6E3-5E4E-BF3D-CF17679AC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89" y="3427092"/>
            <a:ext cx="1805272" cy="154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89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35535E-92B0-5845-B2A7-FC2028149F55}"/>
              </a:ext>
            </a:extLst>
          </p:cNvPr>
          <p:cNvCxnSpPr/>
          <p:nvPr/>
        </p:nvCxnSpPr>
        <p:spPr>
          <a:xfrm>
            <a:off x="2838694" y="171450"/>
            <a:ext cx="0" cy="6568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8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477921" y="628850"/>
            <a:ext cx="21523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10:</a:t>
            </a:r>
          </a:p>
          <a:p>
            <a:pPr algn="ctr"/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1200" b="1" dirty="0"/>
              <a:t> </a:t>
            </a:r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Define the terms Natural Selection and Survival of the Fittest</a:t>
            </a:r>
            <a:endParaRPr lang="en-AU" sz="1200" b="1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C819D01-A0B4-ED47-B185-8617D6EC14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956316"/>
              </p:ext>
            </p:extLst>
          </p:nvPr>
        </p:nvGraphicFramePr>
        <p:xfrm>
          <a:off x="2838694" y="1328441"/>
          <a:ext cx="6623325" cy="3718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8B4F2B58-2031-0643-9DB0-EBB70D5C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89" y="171450"/>
            <a:ext cx="1537007" cy="118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8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133BD5F-D29E-1D4B-A1E0-741FEF5A1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61" y="4068650"/>
            <a:ext cx="1854226" cy="6858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+mn-lt"/>
              </a:rPr>
              <a:t/>
            </a:r>
            <a:br>
              <a:rPr lang="en-AU" sz="1200" b="1" dirty="0">
                <a:latin typeface="+mn-lt"/>
              </a:rPr>
            </a:br>
            <a: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32636" y="4201983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731456" y="4175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30276" y="4159848"/>
            <a:ext cx="1028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sz="1200" dirty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9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D09AD4-E982-004C-A7E2-5F0BC475811D}"/>
              </a:ext>
            </a:extLst>
          </p:cNvPr>
          <p:cNvSpPr txBox="1">
            <a:spLocks/>
          </p:cNvSpPr>
          <p:nvPr/>
        </p:nvSpPr>
        <p:spPr>
          <a:xfrm>
            <a:off x="320901" y="167032"/>
            <a:ext cx="78810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1200" b="1" dirty="0" smtClean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11:</a:t>
            </a:r>
          </a:p>
          <a:p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12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principals of Natural Selection</a:t>
            </a: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200" b="1" dirty="0"/>
              <a:t> </a:t>
            </a:r>
          </a:p>
          <a:p>
            <a:endParaRPr lang="en-AU" sz="1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80118"/>
              </p:ext>
            </p:extLst>
          </p:nvPr>
        </p:nvGraphicFramePr>
        <p:xfrm>
          <a:off x="320901" y="950575"/>
          <a:ext cx="9090953" cy="57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5800">
                  <a:extLst>
                    <a:ext uri="{9D8B030D-6E8A-4147-A177-3AD203B41FA5}">
                      <a16:colId xmlns:a16="http://schemas.microsoft.com/office/drawing/2014/main" val="2564778631"/>
                    </a:ext>
                  </a:extLst>
                </a:gridCol>
                <a:gridCol w="7155153">
                  <a:extLst>
                    <a:ext uri="{9D8B030D-6E8A-4147-A177-3AD203B41FA5}">
                      <a16:colId xmlns:a16="http://schemas.microsoft.com/office/drawing/2014/main" val="105840992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Principal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Description</a:t>
                      </a:r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29974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676976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24354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45829"/>
                  </a:ext>
                </a:extLst>
              </a:tr>
            </a:tbl>
          </a:graphicData>
        </a:graphic>
      </p:graphicFrame>
      <p:pic>
        <p:nvPicPr>
          <p:cNvPr id="9" name="Picture 2" descr="Two large green beetles and one brown beetle.">
            <a:extLst>
              <a:ext uri="{FF2B5EF4-FFF2-40B4-BE49-F238E27FC236}">
                <a16:creationId xmlns:a16="http://schemas.microsoft.com/office/drawing/2014/main" id="{0D4CEBF7-E287-F94C-B48A-26844F13F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74" y="2123235"/>
            <a:ext cx="785853" cy="77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 bird sitting on a tree branch eats one of two green beetles that were sitting on the tree's bark. Four brown beetles blend into the brown bark of the tree.">
            <a:extLst>
              <a:ext uri="{FF2B5EF4-FFF2-40B4-BE49-F238E27FC236}">
                <a16:creationId xmlns:a16="http://schemas.microsoft.com/office/drawing/2014/main" id="{FA68BA85-E175-B747-8D2B-C5B03365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7" y="3934016"/>
            <a:ext cx="1060906" cy="8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77352D9-4EE7-B24D-9868-F32824477F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42" y="5658678"/>
            <a:ext cx="2879580" cy="92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5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2" ma:contentTypeDescription="Create a new document." ma:contentTypeScope="" ma:versionID="67ac3a3476370aac60a797ef1025d484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b08b3441d54ae53a7cc98696711686b6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3981AD-6354-4DAC-AEC8-ACA8728D6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E01CA0-3B8E-49EE-9D81-63F370932A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2581C-D4F1-46D1-9524-8A00F885586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81ed5ae-0fcf-45ca-9e0f-fbac52cb9237"/>
    <ds:schemaRef ds:uri="8b1aca62-d085-4da7-a399-d54bef97b08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665</Words>
  <Application>Microsoft Office PowerPoint</Application>
  <PresentationFormat>A4 Paper (210x297 mm)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Elephant Pro</vt:lpstr>
      <vt:lpstr>Lucida Console</vt:lpstr>
      <vt:lpstr>Times New Roman</vt:lpstr>
      <vt:lpstr>Office Theme</vt:lpstr>
      <vt:lpstr>Natural Selection</vt:lpstr>
      <vt:lpstr>PowerPoint Presentation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Heredity Notes</dc:title>
  <dc:creator>RAYNER Elizabeth [Rossmoyne Senior High School]</dc:creator>
  <cp:lastModifiedBy>RAYNER Elizabeth [Rossmoyne Senior High School]</cp:lastModifiedBy>
  <cp:revision>19</cp:revision>
  <cp:lastPrinted>2022-03-30T04:06:16Z</cp:lastPrinted>
  <dcterms:created xsi:type="dcterms:W3CDTF">2022-01-25T02:40:38Z</dcterms:created>
  <dcterms:modified xsi:type="dcterms:W3CDTF">2022-03-31T01:34:40Z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0x0101004FF63EC6E249DE43B3ABB3D14114859B</vt:lpwstr>
  </property>
</Properties>
</file>